
<file path=[Content_Types].xml><?xml version="1.0" encoding="utf-8"?>
<Types xmlns="http://schemas.openxmlformats.org/package/2006/content-types">
  <Override PartName="/_rels/.rels" ContentType="application/vnd.openxmlformats-package.relationships+xml"/>
  <Override PartName="/ppt/notesSlides/_rels/notesSlide37.xml.rels" ContentType="application/vnd.openxmlformats-package.relationships+xml"/>
  <Override PartName="/ppt/notesSlides/_rels/notesSlide36.xml.rels" ContentType="application/vnd.openxmlformats-package.relationships+xml"/>
  <Override PartName="/ppt/notesSlides/_rels/notesSlide35.xml.rels" ContentType="application/vnd.openxmlformats-package.relationships+xml"/>
  <Override PartName="/ppt/notesSlides/_rels/notesSlide34.xml.rels" ContentType="application/vnd.openxmlformats-package.relationships+xml"/>
  <Override PartName="/ppt/notesSlides/_rels/notesSlide33.xml.rels" ContentType="application/vnd.openxmlformats-package.relationships+xml"/>
  <Override PartName="/ppt/notesSlides/_rels/notesSlide32.xml.rels" ContentType="application/vnd.openxmlformats-package.relationships+xml"/>
  <Override PartName="/ppt/notesSlides/_rels/notesSlide30.xml.rels" ContentType="application/vnd.openxmlformats-package.relationships+xml"/>
  <Override PartName="/ppt/notesSlides/_rels/notesSlide29.xml.rels" ContentType="application/vnd.openxmlformats-package.relationships+xml"/>
  <Override PartName="/ppt/notesSlides/_rels/notesSlide28.xml.rels" ContentType="application/vnd.openxmlformats-package.relationships+xml"/>
  <Override PartName="/ppt/notesSlides/_rels/notesSlide38.xml.rels" ContentType="application/vnd.openxmlformats-package.relationships+xml"/>
  <Override PartName="/ppt/notesSlides/_rels/notesSlide27.xml.rels" ContentType="application/vnd.openxmlformats-package.relationships+xml"/>
  <Override PartName="/ppt/notesSlides/_rels/notesSlide10.xml.rels" ContentType="application/vnd.openxmlformats-package.relationships+xml"/>
  <Override PartName="/ppt/notesSlides/_rels/notesSlide17.xml.rels" ContentType="application/vnd.openxmlformats-package.relationships+xml"/>
  <Override PartName="/ppt/notesSlides/_rels/notesSlide25.xml.rels" ContentType="application/vnd.openxmlformats-package.relationships+xml"/>
  <Override PartName="/ppt/notesSlides/_rels/notesSlide31.xml.rels" ContentType="application/vnd.openxmlformats-package.relationships+xml"/>
  <Override PartName="/ppt/notesSlides/_rels/notesSlide9.xml.rels" ContentType="application/vnd.openxmlformats-package.relationships+xml"/>
  <Override PartName="/ppt/notesSlides/_rels/notesSlide8.xml.rels" ContentType="application/vnd.openxmlformats-package.relationships+xml"/>
  <Override PartName="/ppt/notesSlides/_rels/notesSlide7.xml.rels" ContentType="application/vnd.openxmlformats-package.relationships+xml"/>
  <Override PartName="/ppt/notesSlides/_rels/notesSlide6.xml.rels" ContentType="application/vnd.openxmlformats-package.relationships+xml"/>
  <Override PartName="/ppt/notesSlides/_rels/notesSlide5.xml.rels" ContentType="application/vnd.openxmlformats-package.relationships+xml"/>
  <Override PartName="/ppt/notesSlides/_rels/notesSlide4.xml.rels" ContentType="application/vnd.openxmlformats-package.relationships+xml"/>
  <Override PartName="/ppt/notesSlides/_rels/notesSlide3.xml.rels" ContentType="application/vnd.openxmlformats-package.relationships+xml"/>
  <Override PartName="/ppt/notesSlides/_rels/notesSlide2.xml.rels" ContentType="application/vnd.openxmlformats-package.relationships+xml"/>
  <Override PartName="/ppt/notesSlides/_rels/notesSlide11.xml.rels" ContentType="application/vnd.openxmlformats-package.relationships+xml"/>
  <Override PartName="/ppt/notesSlides/_rels/notesSlide1.xml.rels" ContentType="application/vnd.openxmlformats-package.relationships+xml"/>
  <Override PartName="/ppt/notesSlides/_rels/notesSlide18.xml.rels" ContentType="application/vnd.openxmlformats-package.relationships+xml"/>
  <Override PartName="/ppt/notesSlides/_rels/notesSlide14.xml.rels" ContentType="application/vnd.openxmlformats-package.relationships+xml"/>
  <Override PartName="/ppt/notesSlides/_rels/notesSlide26.xml.rels" ContentType="application/vnd.openxmlformats-package.relationships+xml"/>
  <Override PartName="/ppt/notesSlides/_rels/notesSlide15.xml.rels" ContentType="application/vnd.openxmlformats-package.relationships+xml"/>
  <Override PartName="/ppt/notesSlides/_rels/notesSlide23.xml.rels" ContentType="application/vnd.openxmlformats-package.relationships+xml"/>
  <Override PartName="/ppt/notesSlides/_rels/notesSlide16.xml.rels" ContentType="application/vnd.openxmlformats-package.relationships+xml"/>
  <Override PartName="/ppt/notesSlides/_rels/notesSlide24.xml.rels" ContentType="application/vnd.openxmlformats-package.relationships+xml"/>
  <Override PartName="/ppt/notesSlides/_rels/notesSlide21.xml.rels" ContentType="application/vnd.openxmlformats-package.relationships+xml"/>
  <Override PartName="/ppt/notesSlides/_rels/notesSlide22.xml.rels" ContentType="application/vnd.openxmlformats-package.relationships+xml"/>
  <Override PartName="/ppt/notesSlides/notesSlide38.xml" ContentType="application/vnd.openxmlformats-officedocument.presentationml.notesSlide+xml"/>
  <Override PartName="/ppt/notesSlides/notesSlide37.xml" ContentType="application/vnd.openxmlformats-officedocument.presentationml.notesSlide+xml"/>
  <Override PartName="/ppt/notesSlides/notesSlide36.xml" ContentType="application/vnd.openxmlformats-officedocument.presentationml.notesSlide+xml"/>
  <Override PartName="/ppt/notesSlides/notesSlide35.xml" ContentType="application/vnd.openxmlformats-officedocument.presentationml.notesSlide+xml"/>
  <Override PartName="/ppt/notesSlides/notesSlide34.xml" ContentType="application/vnd.openxmlformats-officedocument.presentationml.notesSlide+xml"/>
  <Override PartName="/ppt/notesSlides/notesSlide33.xml" ContentType="application/vnd.openxmlformats-officedocument.presentationml.notesSlide+xml"/>
  <Override PartName="/ppt/notesSlides/notesSlide29.xml" ContentType="application/vnd.openxmlformats-officedocument.presentationml.notesSlide+xml"/>
  <Override PartName="/ppt/notesSlides/notesSlide28.xml" ContentType="application/vnd.openxmlformats-officedocument.presentationml.notesSlide+xml"/>
  <Override PartName="/ppt/notesSlides/notesSlide27.xml" ContentType="application/vnd.openxmlformats-officedocument.presentationml.notesSlide+xml"/>
  <Override PartName="/ppt/notesSlides/notesSlide32.xml" ContentType="application/vnd.openxmlformats-officedocument.presentationml.notesSlide+xml"/>
  <Override PartName="/ppt/notesSlides/notesSlide9.xml" ContentType="application/vnd.openxmlformats-officedocument.presentationml.notesSlide+xml"/>
  <Override PartName="/ppt/notesSlides/notesSlide25.xml" ContentType="application/vnd.openxmlformats-officedocument.presentationml.notesSlide+xml"/>
  <Override PartName="/ppt/notesSlides/notesSlide31.xml" ContentType="application/vnd.openxmlformats-officedocument.presentationml.notesSlide+xml"/>
  <Override PartName="/ppt/notesSlides/notesSlide8.xml" ContentType="application/vnd.openxmlformats-officedocument.presentationml.notesSlide+xml"/>
  <Override PartName="/ppt/notesSlides/notesSlide24.xml" ContentType="application/vnd.openxmlformats-officedocument.presentationml.notesSlide+xml"/>
  <Override PartName="/ppt/notesSlides/notesSlide30.xml" ContentType="application/vnd.openxmlformats-officedocument.presentationml.notesSlide+xml"/>
  <Override PartName="/ppt/notesSlides/notesSlide7.xml" ContentType="application/vnd.openxmlformats-officedocument.presentationml.notesSlide+xml"/>
  <Override PartName="/ppt/notesSlides/notesSlide23.xml" ContentType="application/vnd.openxmlformats-officedocument.presentationml.notesSlide+xml"/>
  <Override PartName="/ppt/notesSlides/notesSlide6.xml" ContentType="application/vnd.openxmlformats-officedocument.presentationml.notesSlide+xml"/>
  <Override PartName="/ppt/notesSlides/notesSlide22.xml" ContentType="application/vnd.openxmlformats-officedocument.presentationml.notesSlide+xml"/>
  <Override PartName="/ppt/notesSlides/notesSlide5.xml" ContentType="application/vnd.openxmlformats-officedocument.presentationml.notesSlide+xml"/>
  <Override PartName="/ppt/notesSlides/notesSlide21.xml" ContentType="application/vnd.openxmlformats-officedocument.presentationml.notesSlide+xml"/>
  <Override PartName="/ppt/notesSlides/notesSlide4.xml" ContentType="application/vnd.openxmlformats-officedocument.presentationml.notesSlide+xml"/>
  <Override PartName="/ppt/notesSlides/notesSlide10.xml" ContentType="application/vnd.openxmlformats-officedocument.presentationml.notesSlide+xml"/>
  <Override PartName="/ppt/notesSlides/notesSlide3.xml" ContentType="application/vnd.openxmlformats-officedocument.presentationml.notesSlide+xml"/>
  <Override PartName="/ppt/notesSlides/notesSlide2.xml" ContentType="application/vnd.openxmlformats-officedocument.presentationml.notesSlide+xml"/>
  <Override PartName="/ppt/notesSlides/notesSlide1.xml" ContentType="application/vnd.openxmlformats-officedocument.presentationml.notesSlide+xml"/>
  <Override PartName="/ppt/notesSlides/notesSlide11.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26.xml" ContentType="application/vnd.openxmlformats-officedocument.presentationml.notesSlide+xml"/>
  <Override PartName="/ppt/slides/_rels/slide39.xml.rels" ContentType="application/vnd.openxmlformats-package.relationships+xml"/>
  <Override PartName="/ppt/slides/_rels/slide38.xml.rels" ContentType="application/vnd.openxmlformats-package.relationships+xml"/>
  <Override PartName="/ppt/slides/_rels/slide37.xml.rels" ContentType="application/vnd.openxmlformats-package.relationships+xml"/>
  <Override PartName="/ppt/slides/_rels/slide36.xml.rels" ContentType="application/vnd.openxmlformats-package.relationships+xml"/>
  <Override PartName="/ppt/slides/_rels/slide35.xml.rels" ContentType="application/vnd.openxmlformats-package.relationships+xml"/>
  <Override PartName="/ppt/slides/_rels/slide34.xml.rels" ContentType="application/vnd.openxmlformats-package.relationships+xml"/>
  <Override PartName="/ppt/slides/_rels/slide33.xml.rels" ContentType="application/vnd.openxmlformats-package.relationships+xml"/>
  <Override PartName="/ppt/slides/_rels/slide30.xml.rels" ContentType="application/vnd.openxmlformats-package.relationships+xml"/>
  <Override PartName="/ppt/slides/_rels/slide26.xml.rels" ContentType="application/vnd.openxmlformats-package.relationships+xml"/>
  <Override PartName="/ppt/slides/_rels/slide10.xml.rels" ContentType="application/vnd.openxmlformats-package.relationships+xml"/>
  <Override PartName="/ppt/slides/_rels/slide17.xml.rels" ContentType="application/vnd.openxmlformats-package.relationships+xml"/>
  <Override PartName="/ppt/slides/_rels/slide9.xml.rels" ContentType="application/vnd.openxmlformats-package.relationships+xml"/>
  <Override PartName="/ppt/slides/_rels/slide24.xml.rels" ContentType="application/vnd.openxmlformats-package.relationships+xml"/>
  <Override PartName="/ppt/slides/_rels/slide2.xml.rels" ContentType="application/vnd.openxmlformats-package.relationships+xml"/>
  <Override PartName="/ppt/slides/_rels/slide8.xml.rels" ContentType="application/vnd.openxmlformats-package.relationships+xml"/>
  <Override PartName="/ppt/slides/_rels/slide23.xml.rels" ContentType="application/vnd.openxmlformats-package.relationships+xml"/>
  <Override PartName="/ppt/slides/_rels/slide1.xml.rels" ContentType="application/vnd.openxmlformats-package.relationships+xml"/>
  <Override PartName="/ppt/slides/_rels/slide29.xml.rels" ContentType="application/vnd.openxmlformats-package.relationships+xml"/>
  <Override PartName="/ppt/slides/_rels/slide7.xml.rels" ContentType="application/vnd.openxmlformats-package.relationships+xml"/>
  <Override PartName="/ppt/slides/_rels/slide28.xml.rels" ContentType="application/vnd.openxmlformats-package.relationships+xml"/>
  <Override PartName="/ppt/slides/_rels/slide6.xml.rels" ContentType="application/vnd.openxmlformats-package.relationships+xml"/>
  <Override PartName="/ppt/slides/_rels/slide25.xml.rels" ContentType="application/vnd.openxmlformats-package.relationships+xml"/>
  <Override PartName="/ppt/slides/_rels/slide3.xml.rels" ContentType="application/vnd.openxmlformats-package.relationships+xml"/>
  <Override PartName="/ppt/slides/_rels/slide11.xml.rels" ContentType="application/vnd.openxmlformats-package.relationships+xml"/>
  <Override PartName="/ppt/slides/_rels/slide18.xml.rels" ContentType="application/vnd.openxmlformats-package.relationships+xml"/>
  <Override PartName="/ppt/slides/_rels/slide4.xml.rels" ContentType="application/vnd.openxmlformats-package.relationships+xml"/>
  <Override PartName="/ppt/slides/_rels/slide12.xml.rels" ContentType="application/vnd.openxmlformats-package.relationships+xml"/>
  <Override PartName="/ppt/slides/_rels/slide19.xml.rels" ContentType="application/vnd.openxmlformats-package.relationships+xml"/>
  <Override PartName="/ppt/slides/_rels/slide27.xml.rels" ContentType="application/vnd.openxmlformats-package.relationships+xml"/>
  <Override PartName="/ppt/slides/_rels/slide5.xml.rels" ContentType="application/vnd.openxmlformats-package.relationships+xml"/>
  <Override PartName="/ppt/slides/_rels/slide13.xml.rels" ContentType="application/vnd.openxmlformats-package.relationships+xml"/>
  <Override PartName="/ppt/slides/_rels/slide14.xml.rels" ContentType="application/vnd.openxmlformats-package.relationships+xml"/>
  <Override PartName="/ppt/slides/_rels/slide22.xml.rels" ContentType="application/vnd.openxmlformats-package.relationships+xml"/>
  <Override PartName="/ppt/slides/_rels/slide15.xml.rels" ContentType="application/vnd.openxmlformats-package.relationships+xml"/>
  <Override PartName="/ppt/slides/_rels/slide16.xml.rels" ContentType="application/vnd.openxmlformats-package.relationships+xml"/>
  <Override PartName="/ppt/slides/_rels/slide31.xml.rels" ContentType="application/vnd.openxmlformats-package.relationships+xml"/>
  <Override PartName="/ppt/slides/_rels/slide20.xml.rels" ContentType="application/vnd.openxmlformats-package.relationships+xml"/>
  <Override PartName="/ppt/slides/_rels/slide32.xml.rels" ContentType="application/vnd.openxmlformats-package.relationships+xml"/>
  <Override PartName="/ppt/slides/_rels/slide21.xml.rels" ContentType="application/vnd.openxmlformats-package.relationships+xml"/>
  <Override PartName="/ppt/slides/slide39.xml" ContentType="application/vnd.openxmlformats-officedocument.presentationml.slide+xml"/>
  <Override PartName="/ppt/slides/slide38.xml" ContentType="application/vnd.openxmlformats-officedocument.presentationml.slide+xml"/>
  <Override PartName="/ppt/slides/slide37.xml" ContentType="application/vnd.openxmlformats-officedocument.presentationml.slide+xml"/>
  <Override PartName="/ppt/slides/slide36.xml" ContentType="application/vnd.openxmlformats-officedocument.presentationml.slide+xml"/>
  <Override PartName="/ppt/slides/slide35.xml" ContentType="application/vnd.openxmlformats-officedocument.presentationml.slide+xml"/>
  <Override PartName="/ppt/slides/slide34.xml" ContentType="application/vnd.openxmlformats-officedocument.presentationml.slide+xml"/>
  <Override PartName="/ppt/slides/slide33.xml" ContentType="application/vnd.openxmlformats-officedocument.presentationml.slide+xml"/>
  <Override PartName="/ppt/slides/slide32.xml" ContentType="application/vnd.openxmlformats-officedocument.presentationml.slide+xml"/>
  <Override PartName="/ppt/slides/slide31.xml" ContentType="application/vnd.openxmlformats-officedocument.presentationml.slide+xml"/>
  <Override PartName="/ppt/slides/slide30.xml" ContentType="application/vnd.openxmlformats-officedocument.presentationml.slide+xml"/>
  <Override PartName="/ppt/slides/slide22.xml" ContentType="application/vnd.openxmlformats-officedocument.presentationml.slide+xml"/>
  <Override PartName="/ppt/slides/slide29.xml" ContentType="application/vnd.openxmlformats-officedocument.presentationml.slide+xml"/>
  <Override PartName="/ppt/slides/slide7.xml" ContentType="application/vnd.openxmlformats-officedocument.presentationml.slide+xml"/>
  <Override PartName="/ppt/slides/slide21.xml" ContentType="application/vnd.openxmlformats-officedocument.presentationml.slide+xml"/>
  <Override PartName="/ppt/slides/slide28.xml" ContentType="application/vnd.openxmlformats-officedocument.presentationml.slide+xml"/>
  <Override PartName="/ppt/slides/slide6.xml" ContentType="application/vnd.openxmlformats-officedocument.presentationml.slide+xml"/>
  <Override PartName="/ppt/slides/slide20.xml" ContentType="application/vnd.openxmlformats-officedocument.presentationml.slide+xml"/>
  <Override PartName="/ppt/slides/slide27.xml" ContentType="application/vnd.openxmlformats-officedocument.presentationml.slide+xml"/>
  <Override PartName="/ppt/slides/slide5.xml" ContentType="application/vnd.openxmlformats-officedocument.presentationml.slide+xml"/>
  <Override PartName="/ppt/slides/slide26.xml" ContentType="application/vnd.openxmlformats-officedocument.presentationml.slide+xml"/>
  <Override PartName="/ppt/slides/slide4.xml" ContentType="application/vnd.openxmlformats-officedocument.presentationml.slide+xml"/>
  <Override PartName="/ppt/slides/slide25.xml" ContentType="application/vnd.openxmlformats-officedocument.presentationml.slide+xml"/>
  <Override PartName="/ppt/slides/slide3.xml" ContentType="application/vnd.openxmlformats-officedocument.presentationml.slide+xml"/>
  <Override PartName="/ppt/slides/slide24.xml" ContentType="application/vnd.openxmlformats-officedocument.presentationml.slide+xml"/>
  <Override PartName="/ppt/slides/slide2.xml" ContentType="application/vnd.openxmlformats-officedocument.presentationml.slide+xml"/>
  <Override PartName="/ppt/slides/slide8.xml" ContentType="application/vnd.openxmlformats-officedocument.presentationml.slide+xml"/>
  <Override PartName="/ppt/slides/slide10.xml" ContentType="application/vnd.openxmlformats-officedocument.presentationml.slide+xml"/>
  <Override PartName="/ppt/slides/slide23.xml" ContentType="application/vnd.openxmlformats-officedocument.presentationml.slide+xml"/>
  <Override PartName="/ppt/slides/slide1.xml" ContentType="application/vnd.openxmlformats-officedocument.presentationml.slide+xml"/>
  <Override PartName="/ppt/slides/slide19.xml" ContentType="application/vnd.openxmlformats-officedocument.presentationml.slide+xml"/>
  <Override PartName="/ppt/slides/slide9.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Layouts/_rels/slideLayout48.xml.rels" ContentType="application/vnd.openxmlformats-package.relationships+xml"/>
  <Override PartName="/ppt/slideLayouts/_rels/slideLayout47.xml.rels" ContentType="application/vnd.openxmlformats-package.relationships+xml"/>
  <Override PartName="/ppt/slideLayouts/_rels/slideLayout21.xml.rels" ContentType="application/vnd.openxmlformats-package.relationships+xml"/>
  <Override PartName="/ppt/slideLayouts/_rels/slideLayout32.xml.rels" ContentType="application/vnd.openxmlformats-package.relationships+xml"/>
  <Override PartName="/ppt/slideLayouts/_rels/slideLayout31.xml.rels" ContentType="application/vnd.openxmlformats-package.relationships+xml"/>
  <Override PartName="/ppt/slideLayouts/_rels/slideLayout16.xml.rels" ContentType="application/vnd.openxmlformats-package.relationships+xml"/>
  <Override PartName="/ppt/slideLayouts/_rels/slideLayout15.xml.rels" ContentType="application/vnd.openxmlformats-package.relationships+xml"/>
  <Override PartName="/ppt/slideLayouts/_rels/slideLayout22.xml.rels" ContentType="application/vnd.openxmlformats-package.relationships+xml"/>
  <Override PartName="/ppt/slideLayouts/_rels/slideLayout14.xml.rels" ContentType="application/vnd.openxmlformats-package.relationships+xml"/>
  <Override PartName="/ppt/slideLayouts/_rels/slideLayout13.xml.rels" ContentType="application/vnd.openxmlformats-package.relationships+xml"/>
  <Override PartName="/ppt/slideLayouts/_rels/slideLayout27.xml.rels" ContentType="application/vnd.openxmlformats-package.relationships+xml"/>
  <Override PartName="/ppt/slideLayouts/_rels/slideLayout19.xml.rels" ContentType="application/vnd.openxmlformats-package.relationships+xml"/>
  <Override PartName="/ppt/slideLayouts/_rels/slideLayout12.xml.rels" ContentType="application/vnd.openxmlformats-package.relationships+xml"/>
  <Override PartName="/ppt/slideLayouts/_rels/slideLayout18.xml.rels" ContentType="application/vnd.openxmlformats-package.relationships+xml"/>
  <Override PartName="/ppt/slideLayouts/_rels/slideLayout11.xml.rels" ContentType="application/vnd.openxmlformats-package.relationships+xml"/>
  <Override PartName="/ppt/slideLayouts/_rels/slideLayout3.xml.rels" ContentType="application/vnd.openxmlformats-package.relationships+xml"/>
  <Override PartName="/ppt/slideLayouts/_rels/slideLayout4.xml.rels" ContentType="application/vnd.openxmlformats-package.relationships+xml"/>
  <Override PartName="/ppt/slideLayouts/_rels/slideLayout5.xml.rels" ContentType="application/vnd.openxmlformats-package.relationships+xml"/>
  <Override PartName="/ppt/slideLayouts/_rels/slideLayout6.xml.rels" ContentType="application/vnd.openxmlformats-package.relationships+xml"/>
  <Override PartName="/ppt/slideLayouts/_rels/slideLayout41.xml.rels" ContentType="application/vnd.openxmlformats-package.relationships+xml"/>
  <Override PartName="/ppt/slideLayouts/_rels/slideLayout7.xml.rels" ContentType="application/vnd.openxmlformats-package.relationships+xml"/>
  <Override PartName="/ppt/slideLayouts/_rels/slideLayout42.xml.rels" ContentType="application/vnd.openxmlformats-package.relationships+xml"/>
  <Override PartName="/ppt/slideLayouts/_rels/slideLayout1.xml.rels" ContentType="application/vnd.openxmlformats-package.relationships+xml"/>
  <Override PartName="/ppt/slideLayouts/_rels/slideLayout8.xml.rels" ContentType="application/vnd.openxmlformats-package.relationships+xml"/>
  <Override PartName="/ppt/slideLayouts/_rels/slideLayout43.xml.rels" ContentType="application/vnd.openxmlformats-package.relationships+xml"/>
  <Override PartName="/ppt/slideLayouts/_rels/slideLayout2.xml.rels" ContentType="application/vnd.openxmlformats-package.relationships+xml"/>
  <Override PartName="/ppt/slideLayouts/_rels/slideLayout9.xml.rels" ContentType="application/vnd.openxmlformats-package.relationships+xml"/>
  <Override PartName="/ppt/slideLayouts/_rels/slideLayout33.xml.rels" ContentType="application/vnd.openxmlformats-package.relationships+xml"/>
  <Override PartName="/ppt/slideLayouts/_rels/slideLayout44.xml.rels" ContentType="application/vnd.openxmlformats-package.relationships+xml"/>
  <Override PartName="/ppt/slideLayouts/_rels/slideLayout17.xml.rels" ContentType="application/vnd.openxmlformats-package.relationships+xml"/>
  <Override PartName="/ppt/slideLayouts/_rels/slideLayout23.xml.rels" ContentType="application/vnd.openxmlformats-package.relationships+xml"/>
  <Override PartName="/ppt/slideLayouts/_rels/slideLayout24.xml.rels" ContentType="application/vnd.openxmlformats-package.relationships+xml"/>
  <Override PartName="/ppt/slideLayouts/_rels/slideLayout25.xml.rels" ContentType="application/vnd.openxmlformats-package.relationships+xml"/>
  <Override PartName="/ppt/slideLayouts/_rels/slideLayout20.xml.rels" ContentType="application/vnd.openxmlformats-package.relationships+xml"/>
  <Override PartName="/ppt/slideLayouts/_rels/slideLayout39.xml.rels" ContentType="application/vnd.openxmlformats-package.relationships+xml"/>
  <Override PartName="/ppt/slideLayouts/_rels/slideLayout26.xml.rels" ContentType="application/vnd.openxmlformats-package.relationships+xml"/>
  <Override PartName="/ppt/slideLayouts/_rels/slideLayout28.xml.rels" ContentType="application/vnd.openxmlformats-package.relationships+xml"/>
  <Override PartName="/ppt/slideLayouts/_rels/slideLayout10.xml.rels" ContentType="application/vnd.openxmlformats-package.relationships+xml"/>
  <Override PartName="/ppt/slideLayouts/_rels/slideLayout29.xml.rels" ContentType="application/vnd.openxmlformats-package.relationships+xml"/>
  <Override PartName="/ppt/slideLayouts/_rels/slideLayout30.xml.rels" ContentType="application/vnd.openxmlformats-package.relationships+xml"/>
  <Override PartName="/ppt/slideLayouts/_rels/slideLayout34.xml.rels" ContentType="application/vnd.openxmlformats-package.relationships+xml"/>
  <Override PartName="/ppt/slideLayouts/_rels/slideLayout45.xml.rels" ContentType="application/vnd.openxmlformats-package.relationships+xml"/>
  <Override PartName="/ppt/slideLayouts/_rels/slideLayout35.xml.rels" ContentType="application/vnd.openxmlformats-package.relationships+xml"/>
  <Override PartName="/ppt/slideLayouts/_rels/slideLayout36.xml.rels" ContentType="application/vnd.openxmlformats-package.relationships+xml"/>
  <Override PartName="/ppt/slideLayouts/_rels/slideLayout37.xml.rels" ContentType="application/vnd.openxmlformats-package.relationships+xml"/>
  <Override PartName="/ppt/slideLayouts/_rels/slideLayout38.xml.rels" ContentType="application/vnd.openxmlformats-package.relationships+xml"/>
  <Override PartName="/ppt/slideLayouts/_rels/slideLayout40.xml.rels" ContentType="application/vnd.openxmlformats-package.relationships+xml"/>
  <Override PartName="/ppt/slideLayouts/_rels/slideLayout46.xml.rels" ContentType="application/vnd.openxmlformats-package.relationships+xml"/>
  <Override PartName="/ppt/slideLayouts/slideLayout22.xml" ContentType="application/vnd.openxmlformats-officedocument.presentationml.slideLayout+xml"/>
  <Override PartName="/ppt/slideLayouts/slideLayout16.xml" ContentType="application/vnd.openxmlformats-officedocument.presentationml.slideLayout+xml"/>
  <Override PartName="/ppt/slideLayouts/slideLayout48.xml" ContentType="application/vnd.openxmlformats-officedocument.presentationml.slideLayout+xml"/>
  <Override PartName="/ppt/slideLayouts/slideLayout7.xml" ContentType="application/vnd.openxmlformats-officedocument.presentationml.slideLayout+xml"/>
  <Override PartName="/ppt/slideLayouts/slideLayout15.xml" ContentType="application/vnd.openxmlformats-officedocument.presentationml.slideLayout+xml"/>
  <Override PartName="/ppt/slideLayouts/slideLayout47.xml" ContentType="application/vnd.openxmlformats-officedocument.presentationml.slideLayout+xml"/>
  <Override PartName="/ppt/slideLayouts/slideLayout6.xml" ContentType="application/vnd.openxmlformats-officedocument.presentationml.slideLayout+xml"/>
  <Override PartName="/ppt/slideLayouts/slideLayout14.xml" ContentType="application/vnd.openxmlformats-officedocument.presentationml.slideLayout+xml"/>
  <Override PartName="/ppt/slideLayouts/slideLayout13.xml" ContentType="application/vnd.openxmlformats-officedocument.presentationml.slideLayout+xml"/>
  <Override PartName="/ppt/slideLayouts/slideLayout12.xml" ContentType="application/vnd.openxmlformats-officedocument.presentationml.slideLayout+xml"/>
  <Override PartName="/ppt/slideLayouts/slideLayout11.xml" ContentType="application/vnd.openxmlformats-officedocument.presentationml.slideLayout+xml"/>
  <Override PartName="/ppt/slideLayouts/slideLayout17.xml" ContentType="application/vnd.openxmlformats-officedocument.presentationml.slideLayout+xml"/>
  <Override PartName="/ppt/slideLayouts/slideLayout8.xml" ContentType="application/vnd.openxmlformats-officedocument.presentationml.slideLayout+xml"/>
  <Override PartName="/ppt/slideLayouts/slideLayout10.xml" ContentType="application/vnd.openxmlformats-officedocument.presentationml.slideLayout+xml"/>
  <Override PartName="/ppt/slideLayouts/slideLayout18.xml" ContentType="application/vnd.openxmlformats-officedocument.presentationml.slideLayout+xml"/>
  <Override PartName="/ppt/slideLayouts/slideLayout9.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1.xml" ContentType="application/vnd.openxmlformats-officedocument.presentationml.slideLayout+xml"/>
  <Override PartName="/ppt/slideLayouts/slideLayout42.xml" ContentType="application/vnd.openxmlformats-officedocument.presentationml.slideLayout+xml"/>
  <Override PartName="/ppt/slideLayouts/slideLayout2.xml" ContentType="application/vnd.openxmlformats-officedocument.presentationml.slideLayout+xml"/>
  <Override PartName="/ppt/slideLayouts/slideLayout43.xml" ContentType="application/vnd.openxmlformats-officedocument.presentationml.slideLayout+xml"/>
  <Override PartName="/ppt/slideLayouts/slideLayout3.xml" ContentType="application/vnd.openxmlformats-officedocument.presentationml.slideLayout+xml"/>
  <Override PartName="/ppt/slideLayouts/slideLayout44.xml" ContentType="application/vnd.openxmlformats-officedocument.presentationml.slideLayout+xml"/>
  <Override PartName="/ppt/slideLayouts/slideLayout4.xml" ContentType="application/vnd.openxmlformats-officedocument.presentationml.slideLayout+xml"/>
  <Override PartName="/ppt/slideLayouts/slideLayout45.xml" ContentType="application/vnd.openxmlformats-officedocument.presentationml.slideLayout+xml"/>
  <Override PartName="/ppt/slideLayouts/slideLayout5.xml" ContentType="application/vnd.openxmlformats-officedocument.presentationml.slideLayout+xml"/>
  <Override PartName="/ppt/slideLayouts/slideLayout46.xml" ContentType="application/vnd.openxmlformats-officedocument.presentationml.slideLayout+xml"/>
  <Override PartName="/ppt/_rels/presentation.xml.rels" ContentType="application/vnd.openxmlformats-package.relationships+xml"/>
  <Override PartName="/ppt/media/image81.jpeg" ContentType="image/jpeg"/>
  <Override PartName="/ppt/media/image80.png" ContentType="image/png"/>
  <Override PartName="/ppt/media/image79.jpeg" ContentType="image/jpeg"/>
  <Override PartName="/ppt/media/image78.jpeg" ContentType="image/jpeg"/>
  <Override PartName="/ppt/media/image77.png" ContentType="image/png"/>
  <Override PartName="/ppt/media/image76.png" ContentType="image/png"/>
  <Override PartName="/ppt/media/image75.png" ContentType="image/png"/>
  <Override PartName="/ppt/media/image74.png" ContentType="image/png"/>
  <Override PartName="/ppt/media/image73.png" ContentType="image/png"/>
  <Override PartName="/ppt/media/image72.png" ContentType="image/png"/>
  <Override PartName="/ppt/media/image70.png" ContentType="image/png"/>
  <Override PartName="/ppt/media/image67.png" ContentType="image/png"/>
  <Override PartName="/ppt/media/image66.png" ContentType="image/png"/>
  <Override PartName="/ppt/media/image65.png" ContentType="image/png"/>
  <Override PartName="/ppt/media/image64.png" ContentType="image/png"/>
  <Override PartName="/ppt/media/image63.png" ContentType="image/png"/>
  <Override PartName="/ppt/media/image62.png" ContentType="image/png"/>
  <Override PartName="/ppt/media/image61.png" ContentType="image/png"/>
  <Override PartName="/ppt/media/image60.png" ContentType="image/png"/>
  <Override PartName="/ppt/media/image57.png" ContentType="image/png"/>
  <Override PartName="/ppt/media/image55.png" ContentType="image/png"/>
  <Override PartName="/ppt/media/image53.jpeg" ContentType="image/jpeg"/>
  <Override PartName="/ppt/media/image50.png" ContentType="image/png"/>
  <Override PartName="/ppt/media/image49.png" ContentType="image/png"/>
  <Override PartName="/ppt/media/image47.png" ContentType="image/png"/>
  <Override PartName="/ppt/media/image20.png" ContentType="image/png"/>
  <Override PartName="/ppt/media/image19.png" ContentType="image/png"/>
  <Override PartName="/ppt/media/image18.png" ContentType="image/png"/>
  <Override PartName="/ppt/media/image17.png" ContentType="image/png"/>
  <Override PartName="/ppt/media/image16.png" ContentType="image/png"/>
  <Override PartName="/ppt/media/image15.png" ContentType="image/png"/>
  <Override PartName="/ppt/media/image68.png" ContentType="image/png"/>
  <Override PartName="/ppt/media/image7.jpeg" ContentType="image/jpeg"/>
  <Override PartName="/ppt/media/image14.png" ContentType="image/png"/>
  <Override PartName="/ppt/media/image13.png" ContentType="image/png"/>
  <Override PartName="/ppt/media/image12.png" ContentType="image/png"/>
  <Override PartName="/ppt/media/image21.png" ContentType="image/png"/>
  <Override PartName="/ppt/media/image56.png" ContentType="image/png"/>
  <Override PartName="/ppt/media/image6.png" ContentType="image/png"/>
  <Override PartName="/ppt/media/image1.png" ContentType="image/png"/>
  <Override PartName="/ppt/media/image36.png" ContentType="image/png"/>
  <Override PartName="/ppt/media/image3.png" ContentType="image/png"/>
  <Override PartName="/ppt/media/image11.jpeg" ContentType="image/jpeg"/>
  <Override PartName="/ppt/media/image40.jpeg" ContentType="image/jpeg"/>
  <Override PartName="/ppt/media/image44.png" ContentType="image/png"/>
  <Override PartName="/ppt/media/image54.png" ContentType="image/png"/>
  <Override PartName="/ppt/media/image28.jpeg" ContentType="image/jpeg"/>
  <Override PartName="/ppt/media/image4.png" ContentType="image/png"/>
  <Override PartName="/ppt/media/image39.jpeg" ContentType="image/jpeg"/>
  <Override PartName="/ppt/media/image22.png" ContentType="image/png"/>
  <Override PartName="/ppt/media/image52.png" ContentType="image/png"/>
  <Override PartName="/ppt/media/image2.png" ContentType="image/png"/>
  <Override PartName="/ppt/media/image58.png" ContentType="image/png"/>
  <Override PartName="/ppt/media/image8.png" ContentType="image/png"/>
  <Override PartName="/ppt/media/image23.png" ContentType="image/png"/>
  <Override PartName="/ppt/media/image59.png" ContentType="image/png"/>
  <Override PartName="/ppt/media/image9.png" ContentType="image/png"/>
  <Override PartName="/ppt/media/image24.png" ContentType="image/png"/>
  <Override PartName="/ppt/media/image69.png" ContentType="image/png"/>
  <Override PartName="/ppt/media/image10.png" ContentType="image/png"/>
  <Override PartName="/ppt/media/image25.png" ContentType="image/png"/>
  <Override PartName="/ppt/media/image26.png" ContentType="image/png"/>
  <Override PartName="/ppt/media/image27.png" ContentType="image/png"/>
  <Override PartName="/ppt/media/image29.png" ContentType="image/png"/>
  <Override PartName="/ppt/media/image51.jpeg" ContentType="image/jpeg"/>
  <Override PartName="/ppt/media/image38.jpeg" ContentType="image/jpeg"/>
  <Override PartName="/ppt/media/image30.png" ContentType="image/png"/>
  <Override PartName="/ppt/media/image31.png" ContentType="image/png"/>
  <Override PartName="/ppt/media/image32.png" ContentType="image/png"/>
  <Override PartName="/ppt/media/image71.jpeg" ContentType="image/jpeg"/>
  <Override PartName="/ppt/media/image33.png" ContentType="image/png"/>
  <Override PartName="/ppt/media/image34.png" ContentType="image/png"/>
  <Override PartName="/ppt/media/image35.png" ContentType="image/png"/>
  <Override PartName="/ppt/media/image48.png" ContentType="image/png"/>
  <Override PartName="/ppt/media/image5.jpeg" ContentType="image/jpeg"/>
  <Override PartName="/ppt/media/image37.jpeg" ContentType="image/jpeg"/>
  <Override PartName="/ppt/media/image41.png" ContentType="image/png"/>
  <Override PartName="/ppt/media/image42.png" ContentType="image/png"/>
  <Override PartName="/ppt/media/image43.png" ContentType="image/png"/>
  <Override PartName="/ppt/media/image45.png" ContentType="image/png"/>
  <Override PartName="/ppt/media/image46.png" ContentType="image/png"/>
  <Override PartName="/ppt/theme/theme5.xml" ContentType="application/vnd.openxmlformats-officedocument.theme+xml"/>
  <Override PartName="/ppt/theme/theme4.xml" ContentType="application/vnd.openxmlformats-officedocument.theme+xml"/>
  <Override PartName="/ppt/theme/theme3.xml" ContentType="application/vnd.openxmlformats-officedocument.theme+xml"/>
  <Override PartName="/ppt/theme/theme2.xml" ContentType="application/vnd.openxmlformats-officedocument.theme+xml"/>
  <Override PartName="/ppt/theme/theme1.xml" ContentType="application/vnd.openxmlformats-officedocument.theme+xml"/>
  <Override PartName="/ppt/slideMasters/_rels/slideMaster4.xml.rels" ContentType="application/vnd.openxmlformats-package.relationships+xml"/>
  <Override PartName="/ppt/slideMasters/_rels/slideMaster3.xml.rels" ContentType="application/vnd.openxmlformats-package.relationships+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4.xml" ContentType="application/vnd.openxmlformats-officedocument.presentationml.slideMaster+xml"/>
  <Override PartName="/ppt/slideMasters/slideMaster3.xml" ContentType="application/vnd.openxmlformats-officedocument.presentationml.slideMaster+xml"/>
  <Override PartName="/ppt/slideMasters/slideMaster2.xml" ContentType="application/vnd.openxmlformats-officedocument.presentationml.slideMaster+xml"/>
  <Override PartName="/ppt/slideMasters/slideMaster1.xml" ContentType="application/vnd.openxmlformats-officedocument.presentationml.slideMaster+xml"/>
  <Override PartName="/ppt/notesMasters/_rels/notesMaster1.xml.rels" ContentType="application/vnd.openxmlformats-package.relationships+xml"/>
  <Override PartName="/ppt/notesMasters/notesMaster1.xml" ContentType="application/vnd.openxmlformats-officedocument.presentationml.notesMaster+xml"/>
  <Override PartName="/ppt/presentation.xml" ContentType="application/vnd.openxmlformats-officedocument.presentationml.presentation.main+xml"/>
  <Override PartName="/docProps/custom.xml" ContentType="application/vnd.openxmlformats-officedocument.custom-properties+xml"/>
  <Override PartName="/docProps/app.xml" ContentType="application/vnd.openxmlformats-officedocument.extended-properties+xml"/>
  <Override PartName="/docProps/core.xml" ContentType="application/vnd.openxmlformats-package.core-properties+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Lst>
  <p:sldSz cx="9144000" cy="6858000"/>
  <p:notesSz cx="7099300" cy="10234612"/>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 Id="rId20" Type="http://schemas.openxmlformats.org/officeDocument/2006/relationships/slide" Target="slides/slide14.xml"/><Relationship Id="rId21" Type="http://schemas.openxmlformats.org/officeDocument/2006/relationships/slide" Target="slides/slide15.xml"/><Relationship Id="rId22" Type="http://schemas.openxmlformats.org/officeDocument/2006/relationships/slide" Target="slides/slide16.xml"/><Relationship Id="rId23" Type="http://schemas.openxmlformats.org/officeDocument/2006/relationships/slide" Target="slides/slide17.xml"/><Relationship Id="rId24" Type="http://schemas.openxmlformats.org/officeDocument/2006/relationships/slide" Target="slides/slide18.xml"/><Relationship Id="rId25" Type="http://schemas.openxmlformats.org/officeDocument/2006/relationships/slide" Target="slides/slide19.xml"/><Relationship Id="rId26" Type="http://schemas.openxmlformats.org/officeDocument/2006/relationships/slide" Target="slides/slide20.xml"/><Relationship Id="rId27" Type="http://schemas.openxmlformats.org/officeDocument/2006/relationships/slide" Target="slides/slide21.xml"/><Relationship Id="rId28" Type="http://schemas.openxmlformats.org/officeDocument/2006/relationships/slide" Target="slides/slide22.xml"/><Relationship Id="rId29" Type="http://schemas.openxmlformats.org/officeDocument/2006/relationships/slide" Target="slides/slide23.xml"/><Relationship Id="rId30" Type="http://schemas.openxmlformats.org/officeDocument/2006/relationships/slide" Target="slides/slide24.xml"/><Relationship Id="rId31" Type="http://schemas.openxmlformats.org/officeDocument/2006/relationships/slide" Target="slides/slide25.xml"/><Relationship Id="rId32" Type="http://schemas.openxmlformats.org/officeDocument/2006/relationships/slide" Target="slides/slide26.xml"/><Relationship Id="rId33" Type="http://schemas.openxmlformats.org/officeDocument/2006/relationships/slide" Target="slides/slide27.xml"/><Relationship Id="rId34" Type="http://schemas.openxmlformats.org/officeDocument/2006/relationships/slide" Target="slides/slide28.xml"/><Relationship Id="rId35" Type="http://schemas.openxmlformats.org/officeDocument/2006/relationships/slide" Target="slides/slide29.xml"/><Relationship Id="rId36" Type="http://schemas.openxmlformats.org/officeDocument/2006/relationships/slide" Target="slides/slide30.xml"/><Relationship Id="rId37" Type="http://schemas.openxmlformats.org/officeDocument/2006/relationships/slide" Target="slides/slide31.xml"/><Relationship Id="rId38" Type="http://schemas.openxmlformats.org/officeDocument/2006/relationships/slide" Target="slides/slide32.xml"/><Relationship Id="rId39" Type="http://schemas.openxmlformats.org/officeDocument/2006/relationships/slide" Target="slides/slide33.xml"/><Relationship Id="rId40" Type="http://schemas.openxmlformats.org/officeDocument/2006/relationships/slide" Target="slides/slide34.xml"/><Relationship Id="rId41" Type="http://schemas.openxmlformats.org/officeDocument/2006/relationships/slide" Target="slides/slide35.xml"/><Relationship Id="rId42" Type="http://schemas.openxmlformats.org/officeDocument/2006/relationships/slide" Target="slides/slide36.xml"/><Relationship Id="rId43" Type="http://schemas.openxmlformats.org/officeDocument/2006/relationships/slide" Target="slides/slide37.xml"/><Relationship Id="rId44" Type="http://schemas.openxmlformats.org/officeDocument/2006/relationships/slide" Target="slides/slide38.xml"/><Relationship Id="rId45" Type="http://schemas.openxmlformats.org/officeDocument/2006/relationships/slide" Target="slides/slide39.xml"/>
</Relationships>
</file>

<file path=ppt/notesMasters/_rels/notesMaster1.xml.rels><?xml version="1.0" encoding="UTF-8"?>
<Relationships xmlns="http://schemas.openxmlformats.org/package/2006/relationships"><Relationship Id="rId1" Type="http://schemas.openxmlformats.org/officeDocument/2006/relationships/theme" Target="../theme/theme5.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4" name="PlaceHolder 1"/>
          <p:cNvSpPr>
            <a:spLocks noGrp="1"/>
          </p:cNvSpPr>
          <p:nvPr>
            <p:ph type="body"/>
          </p:nvPr>
        </p:nvSpPr>
        <p:spPr>
          <a:xfrm>
            <a:off x="756000" y="5078520"/>
            <a:ext cx="6047640" cy="4811040"/>
          </a:xfrm>
          <a:prstGeom prst="rect">
            <a:avLst/>
          </a:prstGeom>
        </p:spPr>
        <p:txBody>
          <a:bodyPr lIns="0" rIns="0" tIns="0" bIns="0"/>
          <a:p>
            <a:r>
              <a:rPr b="0" lang="fr-FR" sz="2000" spc="-1" strike="noStrike">
                <a:solidFill>
                  <a:srgbClr val="000000"/>
                </a:solidFill>
                <a:uFill>
                  <a:solidFill>
                    <a:srgbClr val="ffffff"/>
                  </a:solidFill>
                </a:uFill>
                <a:latin typeface="Arial"/>
              </a:rPr>
              <a:t>Cliquez pour modifier le format des notes</a:t>
            </a:r>
            <a:endParaRPr b="0" lang="fr-FR" sz="2000" spc="-1" strike="noStrike">
              <a:solidFill>
                <a:srgbClr val="000000"/>
              </a:solidFill>
              <a:uFill>
                <a:solidFill>
                  <a:srgbClr val="ffffff"/>
                </a:solidFill>
              </a:uFill>
              <a:latin typeface="Arial"/>
            </a:endParaRPr>
          </a:p>
        </p:txBody>
      </p:sp>
      <p:sp>
        <p:nvSpPr>
          <p:cNvPr id="175" name="PlaceHolder 2"/>
          <p:cNvSpPr>
            <a:spLocks noGrp="1"/>
          </p:cNvSpPr>
          <p:nvPr>
            <p:ph type="hdr"/>
          </p:nvPr>
        </p:nvSpPr>
        <p:spPr>
          <a:xfrm>
            <a:off x="0" y="0"/>
            <a:ext cx="3280680" cy="534240"/>
          </a:xfrm>
          <a:prstGeom prst="rect">
            <a:avLst/>
          </a:prstGeom>
        </p:spPr>
        <p:txBody>
          <a:bodyPr lIns="0" rIns="0" tIns="0" bIns="0"/>
          <a:p>
            <a:r>
              <a:rPr b="0" lang="fr-FR" sz="1400" spc="-1" strike="noStrike">
                <a:solidFill>
                  <a:srgbClr val="000000"/>
                </a:solidFill>
                <a:uFill>
                  <a:solidFill>
                    <a:srgbClr val="ffffff"/>
                  </a:solidFill>
                </a:uFill>
                <a:latin typeface="Times New Roman"/>
              </a:rPr>
              <a:t>&lt;en-tête&gt;</a:t>
            </a:r>
            <a:endParaRPr b="0" lang="fr-FR" sz="1400" spc="-1" strike="noStrike">
              <a:solidFill>
                <a:srgbClr val="000000"/>
              </a:solidFill>
              <a:uFill>
                <a:solidFill>
                  <a:srgbClr val="ffffff"/>
                </a:solidFill>
              </a:uFill>
              <a:latin typeface="Times New Roman"/>
            </a:endParaRPr>
          </a:p>
        </p:txBody>
      </p:sp>
      <p:sp>
        <p:nvSpPr>
          <p:cNvPr id="176" name="PlaceHolder 3"/>
          <p:cNvSpPr>
            <a:spLocks noGrp="1"/>
          </p:cNvSpPr>
          <p:nvPr>
            <p:ph type="dt"/>
          </p:nvPr>
        </p:nvSpPr>
        <p:spPr>
          <a:xfrm>
            <a:off x="4278960" y="0"/>
            <a:ext cx="3280680" cy="534240"/>
          </a:xfrm>
          <a:prstGeom prst="rect">
            <a:avLst/>
          </a:prstGeom>
        </p:spPr>
        <p:txBody>
          <a:bodyPr lIns="0" rIns="0" tIns="0" bIns="0"/>
          <a:p>
            <a:pPr algn="r"/>
            <a:r>
              <a:rPr b="0" lang="fr-FR" sz="1400" spc="-1" strike="noStrike">
                <a:solidFill>
                  <a:srgbClr val="000000"/>
                </a:solidFill>
                <a:uFill>
                  <a:solidFill>
                    <a:srgbClr val="ffffff"/>
                  </a:solidFill>
                </a:uFill>
                <a:latin typeface="Times New Roman"/>
              </a:rPr>
              <a:t>&lt;date/heure&gt;</a:t>
            </a:r>
            <a:endParaRPr b="0" lang="fr-FR" sz="1400" spc="-1" strike="noStrike">
              <a:solidFill>
                <a:srgbClr val="000000"/>
              </a:solidFill>
              <a:uFill>
                <a:solidFill>
                  <a:srgbClr val="ffffff"/>
                </a:solidFill>
              </a:uFill>
              <a:latin typeface="Times New Roman"/>
            </a:endParaRPr>
          </a:p>
        </p:txBody>
      </p:sp>
      <p:sp>
        <p:nvSpPr>
          <p:cNvPr id="177" name="PlaceHolder 4"/>
          <p:cNvSpPr>
            <a:spLocks noGrp="1"/>
          </p:cNvSpPr>
          <p:nvPr>
            <p:ph type="ftr"/>
          </p:nvPr>
        </p:nvSpPr>
        <p:spPr>
          <a:xfrm>
            <a:off x="0" y="10157400"/>
            <a:ext cx="3280680" cy="534240"/>
          </a:xfrm>
          <a:prstGeom prst="rect">
            <a:avLst/>
          </a:prstGeom>
        </p:spPr>
        <p:txBody>
          <a:bodyPr lIns="0" rIns="0" tIns="0" bIns="0" anchor="b"/>
          <a:p>
            <a:r>
              <a:rPr b="0" lang="fr-FR" sz="1400" spc="-1" strike="noStrike">
                <a:solidFill>
                  <a:srgbClr val="000000"/>
                </a:solidFill>
                <a:uFill>
                  <a:solidFill>
                    <a:srgbClr val="ffffff"/>
                  </a:solidFill>
                </a:uFill>
                <a:latin typeface="Times New Roman"/>
              </a:rPr>
              <a:t>&lt;pied de page&gt;</a:t>
            </a:r>
            <a:endParaRPr b="0" lang="fr-FR" sz="1400" spc="-1" strike="noStrike">
              <a:solidFill>
                <a:srgbClr val="000000"/>
              </a:solidFill>
              <a:uFill>
                <a:solidFill>
                  <a:srgbClr val="ffffff"/>
                </a:solidFill>
              </a:uFill>
              <a:latin typeface="Times New Roman"/>
            </a:endParaRPr>
          </a:p>
        </p:txBody>
      </p:sp>
      <p:sp>
        <p:nvSpPr>
          <p:cNvPr id="178" name="PlaceHolder 5"/>
          <p:cNvSpPr>
            <a:spLocks noGrp="1"/>
          </p:cNvSpPr>
          <p:nvPr>
            <p:ph type="sldNum"/>
          </p:nvPr>
        </p:nvSpPr>
        <p:spPr>
          <a:xfrm>
            <a:off x="4278960" y="10157400"/>
            <a:ext cx="3280680" cy="534240"/>
          </a:xfrm>
          <a:prstGeom prst="rect">
            <a:avLst/>
          </a:prstGeom>
        </p:spPr>
        <p:txBody>
          <a:bodyPr lIns="0" rIns="0" tIns="0" bIns="0" anchor="b"/>
          <a:p>
            <a:pPr algn="r"/>
            <a:fld id="{EF6FC05D-8D13-4BE5-9709-A8027AC68C08}" type="slidenum">
              <a:rPr b="0" lang="fr-FR" sz="1400" spc="-1" strike="noStrike">
                <a:solidFill>
                  <a:srgbClr val="000000"/>
                </a:solidFill>
                <a:uFill>
                  <a:solidFill>
                    <a:srgbClr val="ffffff"/>
                  </a:solidFill>
                </a:uFill>
                <a:latin typeface="Times New Roman"/>
              </a:rPr>
              <a:t>&lt;numéro&gt;</a:t>
            </a:fld>
            <a:endParaRPr b="0" lang="fr-FR" sz="1400" spc="-1" strike="noStrike">
              <a:solidFill>
                <a:srgbClr val="000000"/>
              </a:solidFill>
              <a:uFill>
                <a:solidFill>
                  <a:srgbClr val="ffffff"/>
                </a:solidFill>
              </a:uFill>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
</Relationships>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
</Relationships>
</file>

<file path=ppt/notesSlides/_rels/notesSlide14.xml.rels><?xml version="1.0" encoding="UTF-8"?>
<Relationships xmlns="http://schemas.openxmlformats.org/package/2006/relationships"><Relationship Id="rId1" Type="http://schemas.openxmlformats.org/officeDocument/2006/relationships/hyperlink" Target="http://diadems.telemeta.org/archives/items/CNRSMH_I_1966_006_001_02/" TargetMode="External"/><Relationship Id="rId2" Type="http://schemas.openxmlformats.org/officeDocument/2006/relationships/slide" Target="../slides/slide14.xml"/><Relationship Id="rId3" Type="http://schemas.openxmlformats.org/officeDocument/2006/relationships/notesMaster" Target="../notesMasters/notesMaster1.xml"/>
</Relationships>
</file>

<file path=ppt/notesSlides/_rels/notesSlide15.xml.rels><?xml version="1.0" encoding="UTF-8"?>
<Relationships xmlns="http://schemas.openxmlformats.org/package/2006/relationships"><Relationship Id="rId1" Type="http://schemas.openxmlformats.org/officeDocument/2006/relationships/hyperlink" Target="http://diadems.telemeta.org/archives/items/CNRSMH_I_1966_006_001_02/" TargetMode="External"/><Relationship Id="rId2" Type="http://schemas.openxmlformats.org/officeDocument/2006/relationships/slide" Target="../slides/slide15.xml"/><Relationship Id="rId3" Type="http://schemas.openxmlformats.org/officeDocument/2006/relationships/notesMaster" Target="../notesMasters/notesMaster1.xml"/>
</Relationships>
</file>

<file path=ppt/notesSlides/_rels/notesSlide16.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
</Relationships>
</file>

<file path=ppt/notesSlides/_rels/notesSlide17.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
</Relationships>
</file>

<file path=ppt/notesSlides/_rels/notesSlide18.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
</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
</Relationships>
</file>

<file path=ppt/notesSlides/_rels/notesSlide21.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
</Relationships>
</file>

<file path=ppt/notesSlides/_rels/notesSlide22.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
</Relationships>
</file>

<file path=ppt/notesSlides/_rels/notesSlide23.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
</Relationships>
</file>

<file path=ppt/notesSlides/_rels/notesSlide24.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
</Relationships>
</file>

<file path=ppt/notesSlides/_rels/notesSlide25.xml.rels><?xml version="1.0" encoding="UTF-8"?>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
</Relationships>
</file>

<file path=ppt/notesSlides/_rels/notesSlide26.xml.rels><?xml version="1.0" encoding="UTF-8"?>
<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
</Relationships>
</file>

<file path=ppt/notesSlides/_rels/notesSlide27.xml.rels><?xml version="1.0" encoding="UTF-8"?>
<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
</Relationships>
</file>

<file path=ppt/notesSlides/_rels/notesSlide28.xml.rels><?xml version="1.0" encoding="UTF-8"?>
<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
</Relationships>
</file>

<file path=ppt/notesSlides/_rels/notesSlide29.xml.rels><?xml version="1.0" encoding="UTF-8"?>
<Relationships xmlns="http://schemas.openxmlformats.org/package/2006/relationships"><Relationship Id="rId1" Type="http://schemas.openxmlformats.org/officeDocument/2006/relationships/slide" Target="../slides/slide29.xml"/><Relationship Id="rId2"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
</Relationships>
</file>

<file path=ppt/notesSlides/_rels/notesSlide30.xml.rels><?xml version="1.0" encoding="UTF-8"?>
<Relationships xmlns="http://schemas.openxmlformats.org/package/2006/relationships"><Relationship Id="rId1" Type="http://schemas.openxmlformats.org/officeDocument/2006/relationships/slide" Target="../slides/slide30.xml"/><Relationship Id="rId2" Type="http://schemas.openxmlformats.org/officeDocument/2006/relationships/notesMaster" Target="../notesMasters/notesMaster1.xml"/>
</Relationships>
</file>

<file path=ppt/notesSlides/_rels/notesSlide31.xml.rels><?xml version="1.0" encoding="UTF-8"?>
<Relationships xmlns="http://schemas.openxmlformats.org/package/2006/relationships"><Relationship Id="rId1" Type="http://schemas.openxmlformats.org/officeDocument/2006/relationships/slide" Target="../slides/slide31.xml"/><Relationship Id="rId2" Type="http://schemas.openxmlformats.org/officeDocument/2006/relationships/notesMaster" Target="../notesMasters/notesMaster1.xml"/>
</Relationships>
</file>

<file path=ppt/notesSlides/_rels/notesSlide32.xml.rels><?xml version="1.0" encoding="UTF-8"?>
<Relationships xmlns="http://schemas.openxmlformats.org/package/2006/relationships"><Relationship Id="rId1" Type="http://schemas.openxmlformats.org/officeDocument/2006/relationships/slide" Target="../slides/slide32.xml"/><Relationship Id="rId2" Type="http://schemas.openxmlformats.org/officeDocument/2006/relationships/notesMaster" Target="../notesMasters/notesMaster1.xml"/>
</Relationships>
</file>

<file path=ppt/notesSlides/_rels/notesSlide33.xml.rels><?xml version="1.0" encoding="UTF-8"?>
<Relationships xmlns="http://schemas.openxmlformats.org/package/2006/relationships"><Relationship Id="rId1" Type="http://schemas.openxmlformats.org/officeDocument/2006/relationships/slide" Target="../slides/slide33.xml"/><Relationship Id="rId2" Type="http://schemas.openxmlformats.org/officeDocument/2006/relationships/notesMaster" Target="../notesMasters/notesMaster1.xml"/>
</Relationships>
</file>

<file path=ppt/notesSlides/_rels/notesSlide34.xml.rels><?xml version="1.0" encoding="UTF-8"?>
<Relationships xmlns="http://schemas.openxmlformats.org/package/2006/relationships"><Relationship Id="rId1" Type="http://schemas.openxmlformats.org/officeDocument/2006/relationships/slide" Target="../slides/slide34.xml"/><Relationship Id="rId2" Type="http://schemas.openxmlformats.org/officeDocument/2006/relationships/notesMaster" Target="../notesMasters/notesMaster1.xml"/>
</Relationships>
</file>

<file path=ppt/notesSlides/_rels/notesSlide35.xml.rels><?xml version="1.0" encoding="UTF-8"?>
<Relationships xmlns="http://schemas.openxmlformats.org/package/2006/relationships"><Relationship Id="rId1" Type="http://schemas.openxmlformats.org/officeDocument/2006/relationships/slide" Target="../slides/slide35.xml"/><Relationship Id="rId2" Type="http://schemas.openxmlformats.org/officeDocument/2006/relationships/notesMaster" Target="../notesMasters/notesMaster1.xml"/>
</Relationships>
</file>

<file path=ppt/notesSlides/_rels/notesSlide36.xml.rels><?xml version="1.0" encoding="UTF-8"?>
<Relationships xmlns="http://schemas.openxmlformats.org/package/2006/relationships"><Relationship Id="rId1" Type="http://schemas.openxmlformats.org/officeDocument/2006/relationships/slide" Target="../slides/slide36.xml"/><Relationship Id="rId2" Type="http://schemas.openxmlformats.org/officeDocument/2006/relationships/notesMaster" Target="../notesMasters/notesMaster1.xml"/>
</Relationships>
</file>

<file path=ppt/notesSlides/_rels/notesSlide37.xml.rels><?xml version="1.0" encoding="UTF-8"?>
<Relationships xmlns="http://schemas.openxmlformats.org/package/2006/relationships"><Relationship Id="rId1" Type="http://schemas.openxmlformats.org/officeDocument/2006/relationships/slide" Target="../slides/slide37.xml"/><Relationship Id="rId2" Type="http://schemas.openxmlformats.org/officeDocument/2006/relationships/notesMaster" Target="../notesMasters/notesMaster1.xml"/>
</Relationships>
</file>

<file path=ppt/notesSlides/_rels/notesSlide38.xml.rels><?xml version="1.0" encoding="UTF-8"?>
<Relationships xmlns="http://schemas.openxmlformats.org/package/2006/relationships"><Relationship Id="rId1" Type="http://schemas.openxmlformats.org/officeDocument/2006/relationships/slide" Target="../slides/slide38.xml"/><Relationship Id="rId2"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
</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3" name="CustomShape 1"/>
          <p:cNvSpPr/>
          <p:nvPr/>
        </p:nvSpPr>
        <p:spPr>
          <a:xfrm>
            <a:off x="4021560" y="9721440"/>
            <a:ext cx="3074040" cy="509760"/>
          </a:xfrm>
          <a:prstGeom prst="rect">
            <a:avLst/>
          </a:prstGeom>
          <a:noFill/>
          <a:ln>
            <a:noFill/>
          </a:ln>
        </p:spPr>
        <p:style>
          <a:lnRef idx="0"/>
          <a:fillRef idx="0"/>
          <a:effectRef idx="0"/>
          <a:fontRef idx="minor"/>
        </p:style>
        <p:txBody>
          <a:bodyPr lIns="99000" rIns="99000" tIns="49680" bIns="49680" anchor="b"/>
          <a:p>
            <a:pPr algn="r">
              <a:lnSpc>
                <a:spcPct val="100000"/>
              </a:lnSpc>
            </a:pPr>
            <a:r>
              <a:rPr b="0" lang="fr-FR" sz="1400" spc="-1" strike="noStrike">
                <a:solidFill>
                  <a:srgbClr val="000000"/>
                </a:solidFill>
                <a:uFill>
                  <a:solidFill>
                    <a:srgbClr val="ffffff"/>
                  </a:solidFill>
                </a:uFill>
                <a:latin typeface="Times New Roman"/>
                <a:ea typeface="+mn-ea"/>
              </a:rPr>
              <a:t> </a:t>
            </a:r>
            <a:endParaRPr b="0" lang="fr-FR" sz="1800" spc="-1" strike="noStrike">
              <a:solidFill>
                <a:srgbClr val="000000"/>
              </a:solidFill>
              <a:uFill>
                <a:solidFill>
                  <a:srgbClr val="ffffff"/>
                </a:solidFill>
              </a:uFill>
              <a:latin typeface="Arial"/>
            </a:endParaRPr>
          </a:p>
        </p:txBody>
      </p:sp>
      <p:sp>
        <p:nvSpPr>
          <p:cNvPr id="384" name="PlaceHolder 2"/>
          <p:cNvSpPr>
            <a:spLocks noGrp="1"/>
          </p:cNvSpPr>
          <p:nvPr>
            <p:ph type="body"/>
          </p:nvPr>
        </p:nvSpPr>
        <p:spPr>
          <a:xfrm>
            <a:off x="709920" y="4860720"/>
            <a:ext cx="5677200" cy="4604040"/>
          </a:xfrm>
          <a:prstGeom prst="rect">
            <a:avLst/>
          </a:prstGeom>
        </p:spPr>
        <p:txBody>
          <a:bodyPr lIns="99000" rIns="99000" tIns="49680" bIns="49680"/>
          <a:p>
            <a:endParaRPr b="0" lang="fr-FR" sz="2000" spc="-1" strike="noStrike">
              <a:solidFill>
                <a:srgbClr val="000000"/>
              </a:solidFill>
              <a:uFill>
                <a:solidFill>
                  <a:srgbClr val="ffffff"/>
                </a:solidFill>
              </a:uFill>
              <a:latin typeface="Arial"/>
            </a:endParaRPr>
          </a:p>
        </p:txBody>
      </p:sp>
    </p:spTree>
  </p:cSld>
</p:notes>
</file>

<file path=ppt/notesSlides/notesSlide1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6" name="PlaceHolder 1"/>
          <p:cNvSpPr>
            <a:spLocks noGrp="1"/>
          </p:cNvSpPr>
          <p:nvPr>
            <p:ph type="body"/>
          </p:nvPr>
        </p:nvSpPr>
        <p:spPr>
          <a:xfrm>
            <a:off x="709920" y="4860720"/>
            <a:ext cx="5677200" cy="4603680"/>
          </a:xfrm>
          <a:prstGeom prst="rect">
            <a:avLst/>
          </a:prstGeom>
        </p:spPr>
        <p:txBody>
          <a:bodyPr lIns="0" rIns="0" tIns="91440" bIns="91440"/>
          <a:p>
            <a:endParaRPr b="0" lang="fr-FR" sz="2000" spc="-1" strike="noStrike">
              <a:solidFill>
                <a:srgbClr val="000000"/>
              </a:solidFill>
              <a:uFill>
                <a:solidFill>
                  <a:srgbClr val="ffffff"/>
                </a:solidFill>
              </a:uFill>
              <a:latin typeface="Arial"/>
            </a:endParaRPr>
          </a:p>
        </p:txBody>
      </p:sp>
      <p:sp>
        <p:nvSpPr>
          <p:cNvPr id="397" name="CustomShape 2"/>
          <p:cNvSpPr/>
          <p:nvPr/>
        </p:nvSpPr>
        <p:spPr>
          <a:xfrm>
            <a:off x="4021560" y="9721440"/>
            <a:ext cx="3074040" cy="509760"/>
          </a:xfrm>
          <a:prstGeom prst="rect">
            <a:avLst/>
          </a:prstGeom>
          <a:noFill/>
          <a:ln>
            <a:noFill/>
          </a:ln>
        </p:spPr>
        <p:style>
          <a:lnRef idx="0"/>
          <a:fillRef idx="0"/>
          <a:effectRef idx="0"/>
          <a:fontRef idx="minor"/>
        </p:style>
        <p:txBody>
          <a:bodyPr lIns="90000" rIns="90000" tIns="91440" bIns="91440" anchor="b"/>
          <a:p>
            <a:pPr>
              <a:lnSpc>
                <a:spcPct val="100000"/>
              </a:lnSpc>
            </a:pP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p:txBody>
      </p:sp>
    </p:spTree>
  </p:cSld>
</p:notes>
</file>

<file path=ppt/notesSlides/notesSlide1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8" name="PlaceHolder 1"/>
          <p:cNvSpPr>
            <a:spLocks noGrp="1"/>
          </p:cNvSpPr>
          <p:nvPr>
            <p:ph type="body"/>
          </p:nvPr>
        </p:nvSpPr>
        <p:spPr>
          <a:xfrm>
            <a:off x="709920" y="4860720"/>
            <a:ext cx="5677200" cy="4603680"/>
          </a:xfrm>
          <a:prstGeom prst="rect">
            <a:avLst/>
          </a:prstGeom>
        </p:spPr>
        <p:txBody>
          <a:bodyPr lIns="0" rIns="0" tIns="91440" bIns="91440"/>
          <a:p>
            <a:pPr marL="216000" indent="-216000">
              <a:lnSpc>
                <a:spcPct val="115000"/>
              </a:lnSpc>
            </a:pPr>
            <a:r>
              <a:rPr b="1" lang="fr-FR" sz="1000" spc="-1" strike="noStrike">
                <a:solidFill>
                  <a:srgbClr val="000000"/>
                </a:solidFill>
                <a:uFill>
                  <a:solidFill>
                    <a:srgbClr val="ffffff"/>
                  </a:solidFill>
                </a:uFill>
                <a:latin typeface="Arial"/>
              </a:rPr>
              <a:t>MFM</a:t>
            </a:r>
            <a:endParaRPr b="0" lang="fr-FR" sz="2000" spc="-1" strike="noStrike">
              <a:solidFill>
                <a:srgbClr val="000000"/>
              </a:solidFill>
              <a:uFill>
                <a:solidFill>
                  <a:srgbClr val="ffffff"/>
                </a:solidFill>
              </a:uFill>
              <a:latin typeface="Arial"/>
            </a:endParaRPr>
          </a:p>
        </p:txBody>
      </p:sp>
    </p:spTree>
  </p:cSld>
</p:notes>
</file>

<file path=ppt/notesSlides/notesSlide1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9" name="PlaceHolder 1"/>
          <p:cNvSpPr>
            <a:spLocks noGrp="1"/>
          </p:cNvSpPr>
          <p:nvPr>
            <p:ph type="body"/>
          </p:nvPr>
        </p:nvSpPr>
        <p:spPr>
          <a:xfrm>
            <a:off x="709920" y="4860720"/>
            <a:ext cx="5678640" cy="4605120"/>
          </a:xfrm>
          <a:prstGeom prst="rect">
            <a:avLst/>
          </a:prstGeom>
        </p:spPr>
        <p:txBody>
          <a:bodyPr tIns="91440" bIns="91440"/>
          <a:p>
            <a:pPr marL="216000" indent="-216000">
              <a:lnSpc>
                <a:spcPct val="115000"/>
              </a:lnSpc>
              <a:spcBef>
                <a:spcPts val="479"/>
              </a:spcBef>
            </a:pPr>
            <a:r>
              <a:rPr b="0" lang="fr-FR" sz="1200" spc="-1" strike="noStrike">
                <a:solidFill>
                  <a:srgbClr val="000000"/>
                </a:solidFill>
                <a:uFill>
                  <a:solidFill>
                    <a:srgbClr val="ffffff"/>
                  </a:solidFill>
                </a:uFill>
                <a:latin typeface="Arial"/>
              </a:rPr>
              <a:t>Unfortunatly, many archives are not informed and we have no details of the content (Collector dead or unreachable). </a:t>
            </a:r>
            <a:endParaRPr b="0" lang="fr-FR" sz="2000" spc="-1" strike="noStrike">
              <a:solidFill>
                <a:srgbClr val="000000"/>
              </a:solidFill>
              <a:uFill>
                <a:solidFill>
                  <a:srgbClr val="ffffff"/>
                </a:solidFill>
              </a:uFill>
              <a:latin typeface="Arial"/>
            </a:endParaRPr>
          </a:p>
          <a:p>
            <a:pPr marL="216000" indent="-216000">
              <a:lnSpc>
                <a:spcPct val="115000"/>
              </a:lnSpc>
              <a:spcBef>
                <a:spcPts val="479"/>
              </a:spcBef>
            </a:pPr>
            <a:r>
              <a:rPr b="0" lang="fr-FR" sz="1200" spc="-1" strike="noStrike">
                <a:solidFill>
                  <a:srgbClr val="000000"/>
                </a:solidFill>
                <a:uFill>
                  <a:solidFill>
                    <a:srgbClr val="ffffff"/>
                  </a:solidFill>
                </a:uFill>
                <a:latin typeface="Arial"/>
              </a:rPr>
              <a:t>The waveform and the spectrogram  are yet a good help to navigate in the soundfile</a:t>
            </a:r>
            <a:endParaRPr b="0" lang="fr-FR" sz="2000" spc="-1" strike="noStrike">
              <a:solidFill>
                <a:srgbClr val="000000"/>
              </a:solidFill>
              <a:uFill>
                <a:solidFill>
                  <a:srgbClr val="ffffff"/>
                </a:solidFill>
              </a:uFill>
              <a:latin typeface="Arial"/>
            </a:endParaRPr>
          </a:p>
          <a:p>
            <a:pPr marL="216000" indent="-216000">
              <a:lnSpc>
                <a:spcPct val="115000"/>
              </a:lnSpc>
              <a:spcBef>
                <a:spcPts val="479"/>
              </a:spcBef>
            </a:pPr>
            <a:r>
              <a:rPr b="0" lang="fr-FR" sz="1200" spc="-1" strike="noStrike">
                <a:solidFill>
                  <a:srgbClr val="000000"/>
                </a:solidFill>
                <a:uFill>
                  <a:solidFill>
                    <a:srgbClr val="ffffff"/>
                  </a:solidFill>
                </a:uFill>
                <a:latin typeface="Arial"/>
              </a:rPr>
              <a:t>how find information in the content to segment and archive with the good metadata?</a:t>
            </a:r>
            <a:endParaRPr b="0" lang="fr-FR" sz="2000" spc="-1" strike="noStrike">
              <a:solidFill>
                <a:srgbClr val="000000"/>
              </a:solidFill>
              <a:uFill>
                <a:solidFill>
                  <a:srgbClr val="ffffff"/>
                </a:solidFill>
              </a:uFill>
              <a:latin typeface="Arial"/>
            </a:endParaRPr>
          </a:p>
          <a:p>
            <a:pPr marL="216000" indent="-216000">
              <a:lnSpc>
                <a:spcPct val="115000"/>
              </a:lnSpc>
              <a:spcBef>
                <a:spcPts val="479"/>
              </a:spcBef>
            </a:pPr>
            <a:r>
              <a:rPr b="0" lang="fr-FR" sz="1200" spc="-1" strike="noStrike">
                <a:solidFill>
                  <a:srgbClr val="000000"/>
                </a:solidFill>
                <a:uFill>
                  <a:solidFill>
                    <a:srgbClr val="ffffff"/>
                  </a:solidFill>
                </a:uFill>
                <a:latin typeface="Arial"/>
              </a:rPr>
              <a:t>Example: </a:t>
            </a:r>
            <a:r>
              <a:rPr b="0" lang="fr-FR" sz="1200" spc="-1" strike="noStrike" u="sng">
                <a:solidFill>
                  <a:srgbClr val="000000"/>
                </a:solidFill>
                <a:uFill>
                  <a:solidFill>
                    <a:srgbClr val="ffffff"/>
                  </a:solidFill>
                </a:uFill>
                <a:latin typeface="Arial"/>
                <a:hlinkClick r:id="rId1"/>
              </a:rPr>
              <a:t>http://diadems.telemeta.org/archives/items/CNRSMH_I_1966_006_001_02/</a:t>
            </a:r>
            <a:r>
              <a:rPr b="0" lang="fr-FR" sz="1200" spc="-1" strike="noStrike">
                <a:solidFill>
                  <a:srgbClr val="000000"/>
                </a:solidFill>
                <a:uFill>
                  <a:solidFill>
                    <a:srgbClr val="ffffff"/>
                  </a:solidFill>
                </a:uFill>
                <a:latin typeface="Arial"/>
              </a:rPr>
              <a:t>  Annonce marker n°5</a:t>
            </a:r>
            <a:endParaRPr b="0" lang="fr-FR" sz="2000" spc="-1" strike="noStrike">
              <a:solidFill>
                <a:srgbClr val="000000"/>
              </a:solidFill>
              <a:uFill>
                <a:solidFill>
                  <a:srgbClr val="ffffff"/>
                </a:solidFill>
              </a:uFill>
              <a:latin typeface="Arial"/>
            </a:endParaRPr>
          </a:p>
          <a:p>
            <a:pPr marL="216000" indent="-216000">
              <a:lnSpc>
                <a:spcPct val="115000"/>
              </a:lnSpc>
              <a:spcBef>
                <a:spcPts val="479"/>
              </a:spcBef>
            </a:pPr>
            <a:r>
              <a:rPr b="0" lang="fr-FR" sz="1200" spc="-1" strike="noStrike">
                <a:solidFill>
                  <a:srgbClr val="000000"/>
                </a:solidFill>
                <a:uFill>
                  <a:solidFill>
                    <a:srgbClr val="ffffff"/>
                  </a:solidFill>
                </a:uFill>
                <a:latin typeface="Arial"/>
              </a:rPr>
              <a:t>In this file there is a annoucement very very precious in the middle ouf the tape!</a:t>
            </a:r>
            <a:endParaRPr b="0" lang="fr-FR" sz="2000" spc="-1" strike="noStrike">
              <a:solidFill>
                <a:srgbClr val="000000"/>
              </a:solidFill>
              <a:uFill>
                <a:solidFill>
                  <a:srgbClr val="ffffff"/>
                </a:solidFill>
              </a:uFill>
              <a:latin typeface="Arial"/>
            </a:endParaRPr>
          </a:p>
          <a:p>
            <a:pPr marL="216000" indent="-216000">
              <a:lnSpc>
                <a:spcPct val="115000"/>
              </a:lnSpc>
              <a:spcBef>
                <a:spcPts val="479"/>
              </a:spcBef>
            </a:pPr>
            <a:r>
              <a:rPr b="0" lang="fr-FR" sz="1200" spc="-1" strike="noStrike">
                <a:solidFill>
                  <a:srgbClr val="000000"/>
                </a:solidFill>
                <a:uFill>
                  <a:solidFill>
                    <a:srgbClr val="ffffff"/>
                  </a:solidFill>
                </a:uFill>
                <a:latin typeface="Arial"/>
              </a:rPr>
              <a:t>(audio)</a:t>
            </a:r>
            <a:endParaRPr b="0" lang="fr-FR" sz="2000" spc="-1" strike="noStrike">
              <a:solidFill>
                <a:srgbClr val="000000"/>
              </a:solidFill>
              <a:uFill>
                <a:solidFill>
                  <a:srgbClr val="ffffff"/>
                </a:solidFill>
              </a:uFill>
              <a:latin typeface="Arial"/>
            </a:endParaRPr>
          </a:p>
          <a:p>
            <a:pPr marL="216000" indent="-216000">
              <a:lnSpc>
                <a:spcPct val="100000"/>
              </a:lnSpc>
            </a:pPr>
            <a:endParaRPr b="0" lang="fr-FR" sz="2000" spc="-1" strike="noStrike">
              <a:solidFill>
                <a:srgbClr val="000000"/>
              </a:solidFill>
              <a:uFill>
                <a:solidFill>
                  <a:srgbClr val="ffffff"/>
                </a:solidFill>
              </a:uFill>
              <a:latin typeface="Arial"/>
            </a:endParaRPr>
          </a:p>
        </p:txBody>
      </p:sp>
      <p:sp>
        <p:nvSpPr>
          <p:cNvPr id="400" name="TextShape 2"/>
          <p:cNvSpPr txBox="1"/>
          <p:nvPr/>
        </p:nvSpPr>
        <p:spPr>
          <a:xfrm>
            <a:off x="4021560" y="9721440"/>
            <a:ext cx="3075480" cy="511200"/>
          </a:xfrm>
          <a:prstGeom prst="rect">
            <a:avLst/>
          </a:prstGeom>
          <a:noFill/>
          <a:ln>
            <a:noFill/>
          </a:ln>
        </p:spPr>
        <p:txBody>
          <a:bodyPr tIns="91440" bIns="91440" anchor="b"/>
          <a:p>
            <a:pPr>
              <a:lnSpc>
                <a:spcPct val="100000"/>
              </a:lnSpc>
            </a:pPr>
            <a:endParaRPr b="0" lang="fr-FR" sz="1400" spc="-1" strike="noStrike">
              <a:solidFill>
                <a:srgbClr val="000000"/>
              </a:solidFill>
              <a:uFill>
                <a:solidFill>
                  <a:srgbClr val="ffffff"/>
                </a:solidFill>
              </a:uFill>
              <a:latin typeface="Times New Roman"/>
            </a:endParaRPr>
          </a:p>
          <a:p>
            <a:pPr marL="457200">
              <a:lnSpc>
                <a:spcPct val="100000"/>
              </a:lnSpc>
            </a:pPr>
            <a:endParaRPr b="0" lang="fr-FR" sz="1400" spc="-1" strike="noStrike">
              <a:solidFill>
                <a:srgbClr val="000000"/>
              </a:solidFill>
              <a:uFill>
                <a:solidFill>
                  <a:srgbClr val="ffffff"/>
                </a:solidFill>
              </a:uFill>
              <a:latin typeface="Times New Roman"/>
            </a:endParaRPr>
          </a:p>
          <a:p>
            <a:pPr marL="914400">
              <a:lnSpc>
                <a:spcPct val="100000"/>
              </a:lnSpc>
            </a:pPr>
            <a:endParaRPr b="0" lang="fr-FR" sz="1400" spc="-1" strike="noStrike">
              <a:solidFill>
                <a:srgbClr val="000000"/>
              </a:solidFill>
              <a:uFill>
                <a:solidFill>
                  <a:srgbClr val="ffffff"/>
                </a:solidFill>
              </a:uFill>
              <a:latin typeface="Times New Roman"/>
            </a:endParaRPr>
          </a:p>
          <a:p>
            <a:pPr marL="1371600">
              <a:lnSpc>
                <a:spcPct val="100000"/>
              </a:lnSpc>
            </a:pPr>
            <a:endParaRPr b="0" lang="fr-FR" sz="1400" spc="-1" strike="noStrike">
              <a:solidFill>
                <a:srgbClr val="000000"/>
              </a:solidFill>
              <a:uFill>
                <a:solidFill>
                  <a:srgbClr val="ffffff"/>
                </a:solidFill>
              </a:uFill>
              <a:latin typeface="Times New Roman"/>
            </a:endParaRPr>
          </a:p>
          <a:p>
            <a:pPr marL="1828800">
              <a:lnSpc>
                <a:spcPct val="100000"/>
              </a:lnSpc>
            </a:pPr>
            <a:endParaRPr b="0" lang="fr-FR" sz="1400" spc="-1" strike="noStrike">
              <a:solidFill>
                <a:srgbClr val="000000"/>
              </a:solidFill>
              <a:uFill>
                <a:solidFill>
                  <a:srgbClr val="ffffff"/>
                </a:solidFill>
              </a:uFill>
              <a:latin typeface="Times New Roman"/>
            </a:endParaRPr>
          </a:p>
          <a:p>
            <a:pPr marL="2286000">
              <a:lnSpc>
                <a:spcPct val="100000"/>
              </a:lnSpc>
            </a:pPr>
            <a:endParaRPr b="0" lang="fr-FR" sz="1400" spc="-1" strike="noStrike">
              <a:solidFill>
                <a:srgbClr val="000000"/>
              </a:solidFill>
              <a:uFill>
                <a:solidFill>
                  <a:srgbClr val="ffffff"/>
                </a:solidFill>
              </a:uFill>
              <a:latin typeface="Times New Roman"/>
            </a:endParaRPr>
          </a:p>
          <a:p>
            <a:pPr marL="2743200">
              <a:lnSpc>
                <a:spcPct val="100000"/>
              </a:lnSpc>
            </a:pPr>
            <a:endParaRPr b="0" lang="fr-FR" sz="1400" spc="-1" strike="noStrike">
              <a:solidFill>
                <a:srgbClr val="000000"/>
              </a:solidFill>
              <a:uFill>
                <a:solidFill>
                  <a:srgbClr val="ffffff"/>
                </a:solidFill>
              </a:uFill>
              <a:latin typeface="Times New Roman"/>
            </a:endParaRPr>
          </a:p>
          <a:p>
            <a:pPr marL="3200400">
              <a:lnSpc>
                <a:spcPct val="100000"/>
              </a:lnSpc>
            </a:pPr>
            <a:endParaRPr b="0" lang="fr-FR" sz="1400" spc="-1" strike="noStrike">
              <a:solidFill>
                <a:srgbClr val="000000"/>
              </a:solidFill>
              <a:uFill>
                <a:solidFill>
                  <a:srgbClr val="ffffff"/>
                </a:solidFill>
              </a:uFill>
              <a:latin typeface="Times New Roman"/>
            </a:endParaRPr>
          </a:p>
          <a:p>
            <a:pPr marL="3657600">
              <a:lnSpc>
                <a:spcPct val="100000"/>
              </a:lnSpc>
            </a:pPr>
            <a:endParaRPr b="0" lang="fr-FR" sz="1400" spc="-1" strike="noStrike">
              <a:solidFill>
                <a:srgbClr val="000000"/>
              </a:solidFill>
              <a:uFill>
                <a:solidFill>
                  <a:srgbClr val="ffffff"/>
                </a:solidFill>
              </a:uFill>
              <a:latin typeface="Times New Roman"/>
            </a:endParaRPr>
          </a:p>
        </p:txBody>
      </p:sp>
    </p:spTree>
  </p:cSld>
</p:notes>
</file>

<file path=ppt/notesSlides/notesSlide1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1" name="PlaceHolder 1"/>
          <p:cNvSpPr>
            <a:spLocks noGrp="1"/>
          </p:cNvSpPr>
          <p:nvPr>
            <p:ph type="body"/>
          </p:nvPr>
        </p:nvSpPr>
        <p:spPr>
          <a:xfrm>
            <a:off x="709920" y="4860720"/>
            <a:ext cx="5678640" cy="4605120"/>
          </a:xfrm>
          <a:prstGeom prst="rect">
            <a:avLst/>
          </a:prstGeom>
        </p:spPr>
        <p:txBody>
          <a:bodyPr tIns="91440" bIns="91440"/>
          <a:p>
            <a:pPr marL="216000" indent="-216000">
              <a:lnSpc>
                <a:spcPct val="115000"/>
              </a:lnSpc>
              <a:spcBef>
                <a:spcPts val="479"/>
              </a:spcBef>
            </a:pPr>
            <a:r>
              <a:rPr b="0" lang="fr-FR" sz="1200" spc="-1" strike="noStrike">
                <a:solidFill>
                  <a:srgbClr val="000000"/>
                </a:solidFill>
                <a:uFill>
                  <a:solidFill>
                    <a:srgbClr val="ffffff"/>
                  </a:solidFill>
                </a:uFill>
                <a:latin typeface="Arial"/>
              </a:rPr>
              <a:t>Unfortunatly, many archives are not informed and we have no details of the content (Collector dead or unreachable). </a:t>
            </a:r>
            <a:endParaRPr b="0" lang="fr-FR" sz="2000" spc="-1" strike="noStrike">
              <a:solidFill>
                <a:srgbClr val="000000"/>
              </a:solidFill>
              <a:uFill>
                <a:solidFill>
                  <a:srgbClr val="ffffff"/>
                </a:solidFill>
              </a:uFill>
              <a:latin typeface="Arial"/>
            </a:endParaRPr>
          </a:p>
          <a:p>
            <a:pPr marL="216000" indent="-216000">
              <a:lnSpc>
                <a:spcPct val="115000"/>
              </a:lnSpc>
              <a:spcBef>
                <a:spcPts val="479"/>
              </a:spcBef>
            </a:pPr>
            <a:r>
              <a:rPr b="0" lang="fr-FR" sz="1200" spc="-1" strike="noStrike">
                <a:solidFill>
                  <a:srgbClr val="000000"/>
                </a:solidFill>
                <a:uFill>
                  <a:solidFill>
                    <a:srgbClr val="ffffff"/>
                  </a:solidFill>
                </a:uFill>
                <a:latin typeface="Arial"/>
              </a:rPr>
              <a:t>The waveform and the spectrogram  are yet a good help to navigate in the soundfile</a:t>
            </a:r>
            <a:endParaRPr b="0" lang="fr-FR" sz="2000" spc="-1" strike="noStrike">
              <a:solidFill>
                <a:srgbClr val="000000"/>
              </a:solidFill>
              <a:uFill>
                <a:solidFill>
                  <a:srgbClr val="ffffff"/>
                </a:solidFill>
              </a:uFill>
              <a:latin typeface="Arial"/>
            </a:endParaRPr>
          </a:p>
          <a:p>
            <a:pPr marL="216000" indent="-216000">
              <a:lnSpc>
                <a:spcPct val="115000"/>
              </a:lnSpc>
              <a:spcBef>
                <a:spcPts val="479"/>
              </a:spcBef>
            </a:pPr>
            <a:r>
              <a:rPr b="0" lang="fr-FR" sz="1200" spc="-1" strike="noStrike">
                <a:solidFill>
                  <a:srgbClr val="000000"/>
                </a:solidFill>
                <a:uFill>
                  <a:solidFill>
                    <a:srgbClr val="ffffff"/>
                  </a:solidFill>
                </a:uFill>
                <a:latin typeface="Arial"/>
              </a:rPr>
              <a:t>how find information in the content to segment and archive with the good metadata?</a:t>
            </a:r>
            <a:endParaRPr b="0" lang="fr-FR" sz="2000" spc="-1" strike="noStrike">
              <a:solidFill>
                <a:srgbClr val="000000"/>
              </a:solidFill>
              <a:uFill>
                <a:solidFill>
                  <a:srgbClr val="ffffff"/>
                </a:solidFill>
              </a:uFill>
              <a:latin typeface="Arial"/>
            </a:endParaRPr>
          </a:p>
          <a:p>
            <a:pPr marL="216000" indent="-216000">
              <a:lnSpc>
                <a:spcPct val="115000"/>
              </a:lnSpc>
              <a:spcBef>
                <a:spcPts val="479"/>
              </a:spcBef>
            </a:pPr>
            <a:r>
              <a:rPr b="0" lang="fr-FR" sz="1200" spc="-1" strike="noStrike">
                <a:solidFill>
                  <a:srgbClr val="000000"/>
                </a:solidFill>
                <a:uFill>
                  <a:solidFill>
                    <a:srgbClr val="ffffff"/>
                  </a:solidFill>
                </a:uFill>
                <a:latin typeface="Arial"/>
              </a:rPr>
              <a:t>Example: </a:t>
            </a:r>
            <a:r>
              <a:rPr b="0" lang="fr-FR" sz="1200" spc="-1" strike="noStrike" u="sng">
                <a:solidFill>
                  <a:srgbClr val="000000"/>
                </a:solidFill>
                <a:uFill>
                  <a:solidFill>
                    <a:srgbClr val="ffffff"/>
                  </a:solidFill>
                </a:uFill>
                <a:latin typeface="Arial"/>
                <a:hlinkClick r:id="rId1"/>
              </a:rPr>
              <a:t>http://diadems.telemeta.org/archives/items/CNRSMH_I_1966_006_001_02/</a:t>
            </a:r>
            <a:r>
              <a:rPr b="0" lang="fr-FR" sz="1200" spc="-1" strike="noStrike">
                <a:solidFill>
                  <a:srgbClr val="000000"/>
                </a:solidFill>
                <a:uFill>
                  <a:solidFill>
                    <a:srgbClr val="ffffff"/>
                  </a:solidFill>
                </a:uFill>
                <a:latin typeface="Arial"/>
              </a:rPr>
              <a:t>  Annonce marker n°5</a:t>
            </a:r>
            <a:endParaRPr b="0" lang="fr-FR" sz="2000" spc="-1" strike="noStrike">
              <a:solidFill>
                <a:srgbClr val="000000"/>
              </a:solidFill>
              <a:uFill>
                <a:solidFill>
                  <a:srgbClr val="ffffff"/>
                </a:solidFill>
              </a:uFill>
              <a:latin typeface="Arial"/>
            </a:endParaRPr>
          </a:p>
          <a:p>
            <a:pPr marL="216000" indent="-216000">
              <a:lnSpc>
                <a:spcPct val="115000"/>
              </a:lnSpc>
              <a:spcBef>
                <a:spcPts val="479"/>
              </a:spcBef>
            </a:pPr>
            <a:r>
              <a:rPr b="0" lang="fr-FR" sz="1200" spc="-1" strike="noStrike">
                <a:solidFill>
                  <a:srgbClr val="000000"/>
                </a:solidFill>
                <a:uFill>
                  <a:solidFill>
                    <a:srgbClr val="ffffff"/>
                  </a:solidFill>
                </a:uFill>
                <a:latin typeface="Arial"/>
              </a:rPr>
              <a:t>In this file there is a annoucement very very precious in the middle ouf the tape!</a:t>
            </a:r>
            <a:endParaRPr b="0" lang="fr-FR" sz="2000" spc="-1" strike="noStrike">
              <a:solidFill>
                <a:srgbClr val="000000"/>
              </a:solidFill>
              <a:uFill>
                <a:solidFill>
                  <a:srgbClr val="ffffff"/>
                </a:solidFill>
              </a:uFill>
              <a:latin typeface="Arial"/>
            </a:endParaRPr>
          </a:p>
          <a:p>
            <a:pPr marL="216000" indent="-216000">
              <a:lnSpc>
                <a:spcPct val="115000"/>
              </a:lnSpc>
              <a:spcBef>
                <a:spcPts val="479"/>
              </a:spcBef>
            </a:pPr>
            <a:r>
              <a:rPr b="0" lang="fr-FR" sz="1200" spc="-1" strike="noStrike">
                <a:solidFill>
                  <a:srgbClr val="000000"/>
                </a:solidFill>
                <a:uFill>
                  <a:solidFill>
                    <a:srgbClr val="ffffff"/>
                  </a:solidFill>
                </a:uFill>
                <a:latin typeface="Arial"/>
              </a:rPr>
              <a:t>(audio)</a:t>
            </a:r>
            <a:endParaRPr b="0" lang="fr-FR" sz="2000" spc="-1" strike="noStrike">
              <a:solidFill>
                <a:srgbClr val="000000"/>
              </a:solidFill>
              <a:uFill>
                <a:solidFill>
                  <a:srgbClr val="ffffff"/>
                </a:solidFill>
              </a:uFill>
              <a:latin typeface="Arial"/>
            </a:endParaRPr>
          </a:p>
          <a:p>
            <a:pPr marL="216000" indent="-216000">
              <a:lnSpc>
                <a:spcPct val="100000"/>
              </a:lnSpc>
            </a:pPr>
            <a:endParaRPr b="0" lang="fr-FR" sz="2000" spc="-1" strike="noStrike">
              <a:solidFill>
                <a:srgbClr val="000000"/>
              </a:solidFill>
              <a:uFill>
                <a:solidFill>
                  <a:srgbClr val="ffffff"/>
                </a:solidFill>
              </a:uFill>
              <a:latin typeface="Arial"/>
            </a:endParaRPr>
          </a:p>
        </p:txBody>
      </p:sp>
      <p:sp>
        <p:nvSpPr>
          <p:cNvPr id="402" name="TextShape 2"/>
          <p:cNvSpPr txBox="1"/>
          <p:nvPr/>
        </p:nvSpPr>
        <p:spPr>
          <a:xfrm>
            <a:off x="4021560" y="9721440"/>
            <a:ext cx="3075480" cy="511200"/>
          </a:xfrm>
          <a:prstGeom prst="rect">
            <a:avLst/>
          </a:prstGeom>
          <a:noFill/>
          <a:ln>
            <a:noFill/>
          </a:ln>
        </p:spPr>
        <p:txBody>
          <a:bodyPr tIns="91440" bIns="91440" anchor="b"/>
          <a:p>
            <a:pPr>
              <a:lnSpc>
                <a:spcPct val="100000"/>
              </a:lnSpc>
            </a:pPr>
            <a:endParaRPr b="0" lang="fr-FR" sz="1400" spc="-1" strike="noStrike">
              <a:solidFill>
                <a:srgbClr val="000000"/>
              </a:solidFill>
              <a:uFill>
                <a:solidFill>
                  <a:srgbClr val="ffffff"/>
                </a:solidFill>
              </a:uFill>
              <a:latin typeface="Times New Roman"/>
            </a:endParaRPr>
          </a:p>
          <a:p>
            <a:pPr marL="457200">
              <a:lnSpc>
                <a:spcPct val="100000"/>
              </a:lnSpc>
            </a:pPr>
            <a:endParaRPr b="0" lang="fr-FR" sz="1400" spc="-1" strike="noStrike">
              <a:solidFill>
                <a:srgbClr val="000000"/>
              </a:solidFill>
              <a:uFill>
                <a:solidFill>
                  <a:srgbClr val="ffffff"/>
                </a:solidFill>
              </a:uFill>
              <a:latin typeface="Times New Roman"/>
            </a:endParaRPr>
          </a:p>
          <a:p>
            <a:pPr marL="914400">
              <a:lnSpc>
                <a:spcPct val="100000"/>
              </a:lnSpc>
            </a:pPr>
            <a:endParaRPr b="0" lang="fr-FR" sz="1400" spc="-1" strike="noStrike">
              <a:solidFill>
                <a:srgbClr val="000000"/>
              </a:solidFill>
              <a:uFill>
                <a:solidFill>
                  <a:srgbClr val="ffffff"/>
                </a:solidFill>
              </a:uFill>
              <a:latin typeface="Times New Roman"/>
            </a:endParaRPr>
          </a:p>
          <a:p>
            <a:pPr marL="1371600">
              <a:lnSpc>
                <a:spcPct val="100000"/>
              </a:lnSpc>
            </a:pPr>
            <a:endParaRPr b="0" lang="fr-FR" sz="1400" spc="-1" strike="noStrike">
              <a:solidFill>
                <a:srgbClr val="000000"/>
              </a:solidFill>
              <a:uFill>
                <a:solidFill>
                  <a:srgbClr val="ffffff"/>
                </a:solidFill>
              </a:uFill>
              <a:latin typeface="Times New Roman"/>
            </a:endParaRPr>
          </a:p>
          <a:p>
            <a:pPr marL="1828800">
              <a:lnSpc>
                <a:spcPct val="100000"/>
              </a:lnSpc>
            </a:pPr>
            <a:endParaRPr b="0" lang="fr-FR" sz="1400" spc="-1" strike="noStrike">
              <a:solidFill>
                <a:srgbClr val="000000"/>
              </a:solidFill>
              <a:uFill>
                <a:solidFill>
                  <a:srgbClr val="ffffff"/>
                </a:solidFill>
              </a:uFill>
              <a:latin typeface="Times New Roman"/>
            </a:endParaRPr>
          </a:p>
          <a:p>
            <a:pPr marL="2286000">
              <a:lnSpc>
                <a:spcPct val="100000"/>
              </a:lnSpc>
            </a:pPr>
            <a:endParaRPr b="0" lang="fr-FR" sz="1400" spc="-1" strike="noStrike">
              <a:solidFill>
                <a:srgbClr val="000000"/>
              </a:solidFill>
              <a:uFill>
                <a:solidFill>
                  <a:srgbClr val="ffffff"/>
                </a:solidFill>
              </a:uFill>
              <a:latin typeface="Times New Roman"/>
            </a:endParaRPr>
          </a:p>
          <a:p>
            <a:pPr marL="2743200">
              <a:lnSpc>
                <a:spcPct val="100000"/>
              </a:lnSpc>
            </a:pPr>
            <a:endParaRPr b="0" lang="fr-FR" sz="1400" spc="-1" strike="noStrike">
              <a:solidFill>
                <a:srgbClr val="000000"/>
              </a:solidFill>
              <a:uFill>
                <a:solidFill>
                  <a:srgbClr val="ffffff"/>
                </a:solidFill>
              </a:uFill>
              <a:latin typeface="Times New Roman"/>
            </a:endParaRPr>
          </a:p>
          <a:p>
            <a:pPr marL="3200400">
              <a:lnSpc>
                <a:spcPct val="100000"/>
              </a:lnSpc>
            </a:pPr>
            <a:endParaRPr b="0" lang="fr-FR" sz="1400" spc="-1" strike="noStrike">
              <a:solidFill>
                <a:srgbClr val="000000"/>
              </a:solidFill>
              <a:uFill>
                <a:solidFill>
                  <a:srgbClr val="ffffff"/>
                </a:solidFill>
              </a:uFill>
              <a:latin typeface="Times New Roman"/>
            </a:endParaRPr>
          </a:p>
          <a:p>
            <a:pPr marL="3657600">
              <a:lnSpc>
                <a:spcPct val="100000"/>
              </a:lnSpc>
            </a:pPr>
            <a:endParaRPr b="0" lang="fr-FR" sz="1400" spc="-1" strike="noStrike">
              <a:solidFill>
                <a:srgbClr val="000000"/>
              </a:solidFill>
              <a:uFill>
                <a:solidFill>
                  <a:srgbClr val="ffffff"/>
                </a:solidFill>
              </a:uFill>
              <a:latin typeface="Times New Roman"/>
            </a:endParaRPr>
          </a:p>
        </p:txBody>
      </p:sp>
    </p:spTree>
  </p:cSld>
</p:notes>
</file>

<file path=ppt/notesSlides/notesSlide1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3" name="PlaceHolder 1"/>
          <p:cNvSpPr>
            <a:spLocks noGrp="1"/>
          </p:cNvSpPr>
          <p:nvPr>
            <p:ph type="body"/>
          </p:nvPr>
        </p:nvSpPr>
        <p:spPr>
          <a:xfrm>
            <a:off x="709920" y="4860720"/>
            <a:ext cx="5677200" cy="4603680"/>
          </a:xfrm>
          <a:prstGeom prst="rect">
            <a:avLst/>
          </a:prstGeom>
        </p:spPr>
        <p:txBody>
          <a:bodyPr lIns="0" rIns="0" tIns="91440" bIns="91440"/>
          <a:p>
            <a:pPr marL="216000" indent="-216000">
              <a:lnSpc>
                <a:spcPct val="115000"/>
              </a:lnSpc>
            </a:pPr>
            <a:r>
              <a:rPr b="0" lang="fr-FR" sz="1200" spc="-1" strike="noStrike">
                <a:solidFill>
                  <a:srgbClr val="000000"/>
                </a:solidFill>
                <a:uFill>
                  <a:solidFill>
                    <a:srgbClr val="ffffff"/>
                  </a:solidFill>
                </a:uFill>
                <a:latin typeface="Times New Roman"/>
                <a:ea typeface="Times New Roman"/>
              </a:rPr>
              <a:t>First, we explain the problematics</a:t>
            </a:r>
            <a:endParaRPr b="0" lang="fr-FR" sz="2000" spc="-1" strike="noStrike">
              <a:solidFill>
                <a:srgbClr val="000000"/>
              </a:solidFill>
              <a:uFill>
                <a:solidFill>
                  <a:srgbClr val="ffffff"/>
                </a:solidFill>
              </a:uFill>
              <a:latin typeface="Arial"/>
            </a:endParaRPr>
          </a:p>
        </p:txBody>
      </p:sp>
    </p:spTree>
  </p:cSld>
</p:notes>
</file>

<file path=ppt/notesSlides/notesSlide1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4" name="PlaceHolder 1"/>
          <p:cNvSpPr>
            <a:spLocks noGrp="1"/>
          </p:cNvSpPr>
          <p:nvPr>
            <p:ph type="body"/>
          </p:nvPr>
        </p:nvSpPr>
        <p:spPr>
          <a:xfrm>
            <a:off x="709920" y="4860720"/>
            <a:ext cx="5677200" cy="4603680"/>
          </a:xfrm>
          <a:prstGeom prst="rect">
            <a:avLst/>
          </a:prstGeom>
        </p:spPr>
        <p:txBody>
          <a:bodyPr lIns="0" rIns="0" tIns="91440" bIns="91440"/>
          <a:p>
            <a:pPr marL="216000" indent="-216000">
              <a:lnSpc>
                <a:spcPct val="100000"/>
              </a:lnSpc>
            </a:pPr>
            <a:r>
              <a:rPr b="0" lang="fr-FR" sz="1000" spc="-1" strike="noStrike">
                <a:solidFill>
                  <a:srgbClr val="000000"/>
                </a:solidFill>
                <a:uFill>
                  <a:solidFill>
                    <a:srgbClr val="ffffff"/>
                  </a:solidFill>
                </a:uFill>
                <a:latin typeface="Arial"/>
              </a:rPr>
              <a:t>1,5min</a:t>
            </a:r>
            <a:endParaRPr b="0" lang="fr-FR" sz="2000" spc="-1" strike="noStrike">
              <a:solidFill>
                <a:srgbClr val="000000"/>
              </a:solidFill>
              <a:uFill>
                <a:solidFill>
                  <a:srgbClr val="ffffff"/>
                </a:solidFill>
              </a:uFill>
              <a:latin typeface="Arial"/>
            </a:endParaRPr>
          </a:p>
          <a:p>
            <a:pPr marL="216000" indent="-216000">
              <a:lnSpc>
                <a:spcPct val="100000"/>
              </a:lnSpc>
            </a:pPr>
            <a:r>
              <a:rPr b="0" lang="fr-FR" sz="1000" spc="-1" strike="noStrike">
                <a:solidFill>
                  <a:srgbClr val="000000"/>
                </a:solidFill>
                <a:uFill>
                  <a:solidFill>
                    <a:srgbClr val="ffffff"/>
                  </a:solidFill>
                </a:uFill>
                <a:latin typeface="Arial"/>
              </a:rPr>
              <a:t>Our Research &amp; Development methodology is as follows…</a:t>
            </a:r>
            <a:endParaRPr b="0" lang="fr-FR" sz="2000" spc="-1" strike="noStrike">
              <a:solidFill>
                <a:srgbClr val="000000"/>
              </a:solidFill>
              <a:uFill>
                <a:solidFill>
                  <a:srgbClr val="ffffff"/>
                </a:solidFill>
              </a:uFill>
              <a:latin typeface="Arial"/>
            </a:endParaRPr>
          </a:p>
          <a:p>
            <a:pPr marL="216000" indent="-216000">
              <a:lnSpc>
                <a:spcPct val="100000"/>
              </a:lnSpc>
              <a:buClr>
                <a:srgbClr val="000000"/>
              </a:buClr>
              <a:buFont typeface="Arial"/>
              <a:buChar char="-"/>
            </a:pPr>
            <a:r>
              <a:rPr b="0" lang="fr-FR" sz="1000" spc="-1" strike="noStrike">
                <a:solidFill>
                  <a:srgbClr val="000000"/>
                </a:solidFill>
                <a:uFill>
                  <a:solidFill>
                    <a:srgbClr val="ffffff"/>
                  </a:solidFill>
                </a:uFill>
                <a:latin typeface="Arial"/>
              </a:rPr>
              <a:t>Creation of a new method or adaptation of a existing tool,</a:t>
            </a:r>
            <a:endParaRPr b="0" lang="fr-FR" sz="2000" spc="-1" strike="noStrike">
              <a:solidFill>
                <a:srgbClr val="000000"/>
              </a:solidFill>
              <a:uFill>
                <a:solidFill>
                  <a:srgbClr val="ffffff"/>
                </a:solidFill>
              </a:uFill>
              <a:latin typeface="Arial"/>
            </a:endParaRPr>
          </a:p>
          <a:p>
            <a:pPr marL="216000" indent="-216000">
              <a:lnSpc>
                <a:spcPct val="100000"/>
              </a:lnSpc>
              <a:buClr>
                <a:srgbClr val="000000"/>
              </a:buClr>
              <a:buFont typeface="Arial"/>
              <a:buChar char="-"/>
            </a:pPr>
            <a:r>
              <a:rPr b="0" lang="fr-FR" sz="1000" spc="-1" strike="noStrike">
                <a:solidFill>
                  <a:srgbClr val="000000"/>
                </a:solidFill>
                <a:uFill>
                  <a:solidFill>
                    <a:srgbClr val="ffffff"/>
                  </a:solidFill>
                </a:uFill>
                <a:latin typeface="Arial"/>
              </a:rPr>
              <a:t>Development of the tool in Python programming language,</a:t>
            </a:r>
            <a:endParaRPr b="0" lang="fr-FR" sz="2000" spc="-1" strike="noStrike">
              <a:solidFill>
                <a:srgbClr val="000000"/>
              </a:solidFill>
              <a:uFill>
                <a:solidFill>
                  <a:srgbClr val="ffffff"/>
                </a:solidFill>
              </a:uFill>
              <a:latin typeface="Arial"/>
            </a:endParaRPr>
          </a:p>
          <a:p>
            <a:pPr marL="216000" indent="-216000">
              <a:lnSpc>
                <a:spcPct val="100000"/>
              </a:lnSpc>
              <a:buClr>
                <a:srgbClr val="000000"/>
              </a:buClr>
              <a:buFont typeface="Arial"/>
              <a:buChar char="-"/>
            </a:pPr>
            <a:r>
              <a:rPr b="0" lang="fr-FR" sz="1000" spc="-1" strike="noStrike">
                <a:solidFill>
                  <a:srgbClr val="000000"/>
                </a:solidFill>
                <a:uFill>
                  <a:solidFill>
                    <a:srgbClr val="ffffff"/>
                  </a:solidFill>
                </a:uFill>
                <a:latin typeface="Arial"/>
              </a:rPr>
              <a:t>Integration of the tool in TimeSide framework.</a:t>
            </a:r>
            <a:endParaRPr b="0" lang="fr-FR" sz="2000" spc="-1" strike="noStrike">
              <a:solidFill>
                <a:srgbClr val="000000"/>
              </a:solidFill>
              <a:uFill>
                <a:solidFill>
                  <a:srgbClr val="ffffff"/>
                </a:solidFill>
              </a:uFill>
              <a:latin typeface="Arial"/>
            </a:endParaRPr>
          </a:p>
          <a:p>
            <a:pPr marL="216000" indent="-216000">
              <a:lnSpc>
                <a:spcPct val="100000"/>
              </a:lnSpc>
            </a:pPr>
            <a:r>
              <a:rPr b="0" lang="fr-FR" sz="1000" spc="-1" strike="noStrike">
                <a:solidFill>
                  <a:srgbClr val="000000"/>
                </a:solidFill>
                <a:uFill>
                  <a:solidFill>
                    <a:srgbClr val="ffffff"/>
                  </a:solidFill>
                </a:uFill>
                <a:latin typeface="Arial"/>
              </a:rPr>
              <a:t>Evaluation is twofold:</a:t>
            </a:r>
            <a:endParaRPr b="0" lang="fr-FR" sz="2000" spc="-1" strike="noStrike">
              <a:solidFill>
                <a:srgbClr val="000000"/>
              </a:solidFill>
              <a:uFill>
                <a:solidFill>
                  <a:srgbClr val="ffffff"/>
                </a:solidFill>
              </a:uFill>
              <a:latin typeface="Arial"/>
            </a:endParaRPr>
          </a:p>
          <a:p>
            <a:pPr marL="216000" indent="-216000">
              <a:lnSpc>
                <a:spcPct val="100000"/>
              </a:lnSpc>
              <a:buClr>
                <a:srgbClr val="000000"/>
              </a:buClr>
              <a:buFont typeface="Arial"/>
              <a:buChar char="-"/>
            </a:pPr>
            <a:r>
              <a:rPr b="0" lang="fr-FR" sz="1000" spc="-1" strike="noStrike">
                <a:solidFill>
                  <a:srgbClr val="000000"/>
                </a:solidFill>
                <a:uFill>
                  <a:solidFill>
                    <a:srgbClr val="ffffff"/>
                  </a:solidFill>
                </a:uFill>
                <a:latin typeface="Arial"/>
              </a:rPr>
              <a:t>Quantitative: with classical metrics of our domain (audio processing),</a:t>
            </a:r>
            <a:endParaRPr b="0" lang="fr-FR" sz="2000" spc="-1" strike="noStrike">
              <a:solidFill>
                <a:srgbClr val="000000"/>
              </a:solidFill>
              <a:uFill>
                <a:solidFill>
                  <a:srgbClr val="ffffff"/>
                </a:solidFill>
              </a:uFill>
              <a:latin typeface="Arial"/>
            </a:endParaRPr>
          </a:p>
          <a:p>
            <a:pPr marL="216000" indent="-216000">
              <a:lnSpc>
                <a:spcPct val="100000"/>
              </a:lnSpc>
              <a:buClr>
                <a:srgbClr val="000000"/>
              </a:buClr>
              <a:buFont typeface="Arial"/>
              <a:buChar char="-"/>
            </a:pPr>
            <a:r>
              <a:rPr b="0" lang="fr-FR" sz="1000" spc="-1" strike="noStrike">
                <a:solidFill>
                  <a:srgbClr val="000000"/>
                </a:solidFill>
                <a:uFill>
                  <a:solidFill>
                    <a:srgbClr val="ffffff"/>
                  </a:solidFill>
                </a:uFill>
                <a:latin typeface="Arial"/>
              </a:rPr>
              <a:t>Qualitative: by “ethnos” (when we said “ethnos” is ethnomusicologists, ethnolinguists), via Telemeta platform.</a:t>
            </a:r>
            <a:endParaRPr b="0" lang="fr-FR" sz="2000" spc="-1" strike="noStrike">
              <a:solidFill>
                <a:srgbClr val="000000"/>
              </a:solidFill>
              <a:uFill>
                <a:solidFill>
                  <a:srgbClr val="ffffff"/>
                </a:solidFill>
              </a:uFill>
              <a:latin typeface="Arial"/>
            </a:endParaRPr>
          </a:p>
          <a:p>
            <a:pPr marL="216000" indent="-216000">
              <a:lnSpc>
                <a:spcPct val="100000"/>
              </a:lnSpc>
            </a:pPr>
            <a:r>
              <a:rPr b="0" lang="fr-FR" sz="1000" spc="-1" strike="noStrike">
                <a:solidFill>
                  <a:srgbClr val="000000"/>
                </a:solidFill>
                <a:uFill>
                  <a:solidFill>
                    <a:srgbClr val="ffffff"/>
                  </a:solidFill>
                </a:uFill>
                <a:latin typeface="Arial"/>
              </a:rPr>
              <a:t>In the DIADEMS project, we have an organisation in work packages.</a:t>
            </a:r>
            <a:endParaRPr b="0" lang="fr-FR" sz="2000" spc="-1" strike="noStrike">
              <a:solidFill>
                <a:srgbClr val="000000"/>
              </a:solidFill>
              <a:uFill>
                <a:solidFill>
                  <a:srgbClr val="ffffff"/>
                </a:solidFill>
              </a:uFill>
              <a:latin typeface="Arial"/>
            </a:endParaRPr>
          </a:p>
          <a:p>
            <a:pPr marL="216000" indent="-216000">
              <a:lnSpc>
                <a:spcPct val="100000"/>
              </a:lnSpc>
            </a:pPr>
            <a:r>
              <a:rPr b="0" lang="fr-FR" sz="1000" spc="-1" strike="noStrike">
                <a:solidFill>
                  <a:srgbClr val="000000"/>
                </a:solidFill>
                <a:uFill>
                  <a:solidFill>
                    <a:srgbClr val="ffffff"/>
                  </a:solidFill>
                </a:uFill>
                <a:latin typeface="Arial"/>
              </a:rPr>
              <a:t>We have 3 scientific work packages: technical noise, voice and instrumental music.</a:t>
            </a:r>
            <a:endParaRPr b="0" lang="fr-FR" sz="2000" spc="-1" strike="noStrike">
              <a:solidFill>
                <a:srgbClr val="000000"/>
              </a:solidFill>
              <a:uFill>
                <a:solidFill>
                  <a:srgbClr val="ffffff"/>
                </a:solidFill>
              </a:uFill>
              <a:latin typeface="Arial"/>
            </a:endParaRPr>
          </a:p>
          <a:p>
            <a:pPr marL="216000" indent="-216000">
              <a:lnSpc>
                <a:spcPct val="100000"/>
              </a:lnSpc>
            </a:pPr>
            <a:r>
              <a:rPr b="0" lang="fr-FR" sz="1000" spc="-1" strike="noStrike">
                <a:solidFill>
                  <a:srgbClr val="000000"/>
                </a:solidFill>
                <a:uFill>
                  <a:solidFill>
                    <a:srgbClr val="ffffff"/>
                  </a:solidFill>
                </a:uFill>
                <a:latin typeface="Arial"/>
              </a:rPr>
              <a:t>During this talk, we will have illustrations and demonstration for each work package…</a:t>
            </a:r>
            <a:endParaRPr b="0" lang="fr-FR" sz="2000" spc="-1" strike="noStrike">
              <a:solidFill>
                <a:srgbClr val="000000"/>
              </a:solidFill>
              <a:uFill>
                <a:solidFill>
                  <a:srgbClr val="ffffff"/>
                </a:solidFill>
              </a:uFill>
              <a:latin typeface="Arial"/>
            </a:endParaRPr>
          </a:p>
          <a:p>
            <a:pPr marL="216000" indent="-216000">
              <a:lnSpc>
                <a:spcPct val="100000"/>
              </a:lnSpc>
            </a:pPr>
            <a:r>
              <a:rPr b="0" lang="fr-FR" sz="1000" spc="-1" strike="noStrike">
                <a:solidFill>
                  <a:srgbClr val="000000"/>
                </a:solidFill>
                <a:uFill>
                  <a:solidFill>
                    <a:srgbClr val="ffffff"/>
                  </a:solidFill>
                </a:uFill>
                <a:latin typeface="Arial"/>
              </a:rPr>
              <a:t>But before that, we will have more information about the Technological environment: the last workpackage of DIADEMS project...</a:t>
            </a:r>
            <a:endParaRPr b="0" lang="fr-FR" sz="2000" spc="-1" strike="noStrike">
              <a:solidFill>
                <a:srgbClr val="000000"/>
              </a:solidFill>
              <a:uFill>
                <a:solidFill>
                  <a:srgbClr val="ffffff"/>
                </a:solidFill>
              </a:uFill>
              <a:latin typeface="Arial"/>
            </a:endParaRPr>
          </a:p>
        </p:txBody>
      </p:sp>
    </p:spTree>
  </p:cSld>
</p:notes>
</file>

<file path=ppt/notesSlides/notesSlide1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5" name="PlaceHolder 1"/>
          <p:cNvSpPr>
            <a:spLocks noGrp="1"/>
          </p:cNvSpPr>
          <p:nvPr>
            <p:ph type="body"/>
          </p:nvPr>
        </p:nvSpPr>
        <p:spPr>
          <a:xfrm>
            <a:off x="709920" y="4860720"/>
            <a:ext cx="5678640" cy="4605120"/>
          </a:xfrm>
          <a:prstGeom prst="rect">
            <a:avLst/>
          </a:prstGeom>
        </p:spPr>
        <p:txBody>
          <a:bodyPr tIns="91440" bIns="91440"/>
          <a:p>
            <a:endParaRPr b="0" lang="fr-FR" sz="2000" spc="-1" strike="noStrike">
              <a:solidFill>
                <a:srgbClr val="000000"/>
              </a:solidFill>
              <a:uFill>
                <a:solidFill>
                  <a:srgbClr val="ffffff"/>
                </a:solidFill>
              </a:uFill>
              <a:latin typeface="Arial"/>
            </a:endParaRPr>
          </a:p>
        </p:txBody>
      </p:sp>
      <p:sp>
        <p:nvSpPr>
          <p:cNvPr id="406" name="TextShape 2"/>
          <p:cNvSpPr txBox="1"/>
          <p:nvPr/>
        </p:nvSpPr>
        <p:spPr>
          <a:xfrm>
            <a:off x="4021560" y="9721440"/>
            <a:ext cx="3075480" cy="511200"/>
          </a:xfrm>
          <a:prstGeom prst="rect">
            <a:avLst/>
          </a:prstGeom>
          <a:noFill/>
          <a:ln>
            <a:noFill/>
          </a:ln>
        </p:spPr>
        <p:txBody>
          <a:bodyPr tIns="91440" bIns="91440" anchor="b"/>
          <a:p>
            <a:pPr>
              <a:lnSpc>
                <a:spcPct val="100000"/>
              </a:lnSpc>
            </a:pPr>
            <a:endParaRPr b="0" lang="fr-FR" sz="1400" spc="-1" strike="noStrike">
              <a:solidFill>
                <a:srgbClr val="000000"/>
              </a:solidFill>
              <a:uFill>
                <a:solidFill>
                  <a:srgbClr val="ffffff"/>
                </a:solidFill>
              </a:uFill>
              <a:latin typeface="Times New Roman"/>
            </a:endParaRPr>
          </a:p>
          <a:p>
            <a:pPr marL="457200">
              <a:lnSpc>
                <a:spcPct val="100000"/>
              </a:lnSpc>
            </a:pPr>
            <a:endParaRPr b="0" lang="fr-FR" sz="1400" spc="-1" strike="noStrike">
              <a:solidFill>
                <a:srgbClr val="000000"/>
              </a:solidFill>
              <a:uFill>
                <a:solidFill>
                  <a:srgbClr val="ffffff"/>
                </a:solidFill>
              </a:uFill>
              <a:latin typeface="Times New Roman"/>
            </a:endParaRPr>
          </a:p>
          <a:p>
            <a:pPr marL="914400">
              <a:lnSpc>
                <a:spcPct val="100000"/>
              </a:lnSpc>
            </a:pPr>
            <a:endParaRPr b="0" lang="fr-FR" sz="1400" spc="-1" strike="noStrike">
              <a:solidFill>
                <a:srgbClr val="000000"/>
              </a:solidFill>
              <a:uFill>
                <a:solidFill>
                  <a:srgbClr val="ffffff"/>
                </a:solidFill>
              </a:uFill>
              <a:latin typeface="Times New Roman"/>
            </a:endParaRPr>
          </a:p>
          <a:p>
            <a:pPr marL="1371600">
              <a:lnSpc>
                <a:spcPct val="100000"/>
              </a:lnSpc>
            </a:pPr>
            <a:endParaRPr b="0" lang="fr-FR" sz="1400" spc="-1" strike="noStrike">
              <a:solidFill>
                <a:srgbClr val="000000"/>
              </a:solidFill>
              <a:uFill>
                <a:solidFill>
                  <a:srgbClr val="ffffff"/>
                </a:solidFill>
              </a:uFill>
              <a:latin typeface="Times New Roman"/>
            </a:endParaRPr>
          </a:p>
          <a:p>
            <a:pPr marL="1828800">
              <a:lnSpc>
                <a:spcPct val="100000"/>
              </a:lnSpc>
            </a:pPr>
            <a:endParaRPr b="0" lang="fr-FR" sz="1400" spc="-1" strike="noStrike">
              <a:solidFill>
                <a:srgbClr val="000000"/>
              </a:solidFill>
              <a:uFill>
                <a:solidFill>
                  <a:srgbClr val="ffffff"/>
                </a:solidFill>
              </a:uFill>
              <a:latin typeface="Times New Roman"/>
            </a:endParaRPr>
          </a:p>
          <a:p>
            <a:pPr marL="2286000">
              <a:lnSpc>
                <a:spcPct val="100000"/>
              </a:lnSpc>
            </a:pPr>
            <a:endParaRPr b="0" lang="fr-FR" sz="1400" spc="-1" strike="noStrike">
              <a:solidFill>
                <a:srgbClr val="000000"/>
              </a:solidFill>
              <a:uFill>
                <a:solidFill>
                  <a:srgbClr val="ffffff"/>
                </a:solidFill>
              </a:uFill>
              <a:latin typeface="Times New Roman"/>
            </a:endParaRPr>
          </a:p>
          <a:p>
            <a:pPr marL="2743200">
              <a:lnSpc>
                <a:spcPct val="100000"/>
              </a:lnSpc>
            </a:pPr>
            <a:endParaRPr b="0" lang="fr-FR" sz="1400" spc="-1" strike="noStrike">
              <a:solidFill>
                <a:srgbClr val="000000"/>
              </a:solidFill>
              <a:uFill>
                <a:solidFill>
                  <a:srgbClr val="ffffff"/>
                </a:solidFill>
              </a:uFill>
              <a:latin typeface="Times New Roman"/>
            </a:endParaRPr>
          </a:p>
          <a:p>
            <a:pPr marL="3200400">
              <a:lnSpc>
                <a:spcPct val="100000"/>
              </a:lnSpc>
            </a:pPr>
            <a:endParaRPr b="0" lang="fr-FR" sz="1400" spc="-1" strike="noStrike">
              <a:solidFill>
                <a:srgbClr val="000000"/>
              </a:solidFill>
              <a:uFill>
                <a:solidFill>
                  <a:srgbClr val="ffffff"/>
                </a:solidFill>
              </a:uFill>
              <a:latin typeface="Times New Roman"/>
            </a:endParaRPr>
          </a:p>
          <a:p>
            <a:pPr marL="3657600">
              <a:lnSpc>
                <a:spcPct val="100000"/>
              </a:lnSpc>
            </a:pPr>
            <a:endParaRPr b="0" lang="fr-FR" sz="1400" spc="-1" strike="noStrike">
              <a:solidFill>
                <a:srgbClr val="000000"/>
              </a:solidFill>
              <a:uFill>
                <a:solidFill>
                  <a:srgbClr val="ffffff"/>
                </a:solidFill>
              </a:uFill>
              <a:latin typeface="Times New Roman"/>
            </a:endParaRPr>
          </a:p>
        </p:txBody>
      </p:sp>
    </p:spTree>
  </p:cSld>
</p:notes>
</file>

<file path=ppt/notesSlides/notesSlide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5" name="PlaceHolder 1"/>
          <p:cNvSpPr>
            <a:spLocks noGrp="1"/>
          </p:cNvSpPr>
          <p:nvPr>
            <p:ph type="body"/>
          </p:nvPr>
        </p:nvSpPr>
        <p:spPr>
          <a:xfrm>
            <a:off x="709920" y="4860720"/>
            <a:ext cx="5677200" cy="4603680"/>
          </a:xfrm>
          <a:prstGeom prst="rect">
            <a:avLst/>
          </a:prstGeom>
        </p:spPr>
        <p:txBody>
          <a:bodyPr lIns="0" rIns="0" tIns="91440" bIns="91440"/>
          <a:p>
            <a:pPr marL="216000" indent="-216000">
              <a:lnSpc>
                <a:spcPct val="115000"/>
              </a:lnSpc>
            </a:pPr>
            <a:r>
              <a:rPr b="0" lang="fr-FR" sz="1200" spc="-1" strike="noStrike">
                <a:solidFill>
                  <a:srgbClr val="000000"/>
                </a:solidFill>
                <a:uFill>
                  <a:solidFill>
                    <a:srgbClr val="ffffff"/>
                  </a:solidFill>
                </a:uFill>
                <a:latin typeface="Times New Roman"/>
                <a:ea typeface="Times New Roman"/>
              </a:rPr>
              <a:t>First, we explain the problematics</a:t>
            </a:r>
            <a:endParaRPr b="0" lang="fr-FR" sz="2000" spc="-1" strike="noStrike">
              <a:solidFill>
                <a:srgbClr val="000000"/>
              </a:solidFill>
              <a:uFill>
                <a:solidFill>
                  <a:srgbClr val="ffffff"/>
                </a:solidFill>
              </a:uFill>
              <a:latin typeface="Arial"/>
            </a:endParaRPr>
          </a:p>
        </p:txBody>
      </p:sp>
    </p:spTree>
  </p:cSld>
</p:notes>
</file>

<file path=ppt/notesSlides/notesSlide2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7" name="PlaceHolder 1"/>
          <p:cNvSpPr>
            <a:spLocks noGrp="1"/>
          </p:cNvSpPr>
          <p:nvPr>
            <p:ph type="body"/>
          </p:nvPr>
        </p:nvSpPr>
        <p:spPr>
          <a:xfrm>
            <a:off x="709920" y="4860720"/>
            <a:ext cx="5677200" cy="4603680"/>
          </a:xfrm>
          <a:prstGeom prst="rect">
            <a:avLst/>
          </a:prstGeom>
        </p:spPr>
        <p:txBody>
          <a:bodyPr lIns="0" rIns="0" tIns="91440" bIns="91440"/>
          <a:p>
            <a:r>
              <a:rPr b="0" lang="fr-FR" sz="2000" spc="-1" strike="noStrike">
                <a:solidFill>
                  <a:srgbClr val="000000"/>
                </a:solidFill>
                <a:uFill>
                  <a:solidFill>
                    <a:srgbClr val="ffffff"/>
                  </a:solidFill>
                </a:uFill>
                <a:latin typeface="Arial"/>
              </a:rPr>
              <a:t>Exemple..???</a:t>
            </a:r>
            <a:endParaRPr b="0" lang="fr-FR" sz="2000" spc="-1" strike="noStrike">
              <a:solidFill>
                <a:srgbClr val="000000"/>
              </a:solidFill>
              <a:uFill>
                <a:solidFill>
                  <a:srgbClr val="ffffff"/>
                </a:solidFill>
              </a:uFill>
              <a:latin typeface="Arial"/>
            </a:endParaRPr>
          </a:p>
        </p:txBody>
      </p:sp>
      <p:sp>
        <p:nvSpPr>
          <p:cNvPr id="408" name="CustomShape 2"/>
          <p:cNvSpPr/>
          <p:nvPr/>
        </p:nvSpPr>
        <p:spPr>
          <a:xfrm>
            <a:off x="4021560" y="9721440"/>
            <a:ext cx="3074040" cy="509760"/>
          </a:xfrm>
          <a:prstGeom prst="rect">
            <a:avLst/>
          </a:prstGeom>
          <a:noFill/>
          <a:ln>
            <a:noFill/>
          </a:ln>
        </p:spPr>
        <p:style>
          <a:lnRef idx="0"/>
          <a:fillRef idx="0"/>
          <a:effectRef idx="0"/>
          <a:fontRef idx="minor"/>
        </p:style>
        <p:txBody>
          <a:bodyPr lIns="90000" rIns="90000" tIns="91440" bIns="91440" anchor="b"/>
          <a:p>
            <a:pPr>
              <a:lnSpc>
                <a:spcPct val="100000"/>
              </a:lnSpc>
            </a:pP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p:txBody>
      </p:sp>
    </p:spTree>
  </p:cSld>
</p:notes>
</file>

<file path=ppt/notesSlides/notesSlide2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9" name="PlaceHolder 1"/>
          <p:cNvSpPr>
            <a:spLocks noGrp="1"/>
          </p:cNvSpPr>
          <p:nvPr>
            <p:ph type="body"/>
          </p:nvPr>
        </p:nvSpPr>
        <p:spPr>
          <a:xfrm>
            <a:off x="709920" y="4860720"/>
            <a:ext cx="5677200" cy="4603680"/>
          </a:xfrm>
          <a:prstGeom prst="rect">
            <a:avLst/>
          </a:prstGeom>
        </p:spPr>
        <p:txBody>
          <a:bodyPr lIns="0" rIns="0" tIns="91440" bIns="91440"/>
          <a:p>
            <a:r>
              <a:rPr b="0" lang="fr-FR" sz="2000" spc="-1" strike="noStrike">
                <a:solidFill>
                  <a:srgbClr val="000000"/>
                </a:solidFill>
                <a:uFill>
                  <a:solidFill>
                    <a:srgbClr val="ffffff"/>
                  </a:solidFill>
                </a:uFill>
                <a:latin typeface="Arial"/>
              </a:rPr>
              <a:t>EXEMPLE???</a:t>
            </a:r>
            <a:endParaRPr b="0" lang="fr-FR" sz="2000" spc="-1" strike="noStrike">
              <a:solidFill>
                <a:srgbClr val="000000"/>
              </a:solidFill>
              <a:uFill>
                <a:solidFill>
                  <a:srgbClr val="ffffff"/>
                </a:solidFill>
              </a:uFill>
              <a:latin typeface="Arial"/>
            </a:endParaRPr>
          </a:p>
        </p:txBody>
      </p:sp>
      <p:sp>
        <p:nvSpPr>
          <p:cNvPr id="410" name="CustomShape 2"/>
          <p:cNvSpPr/>
          <p:nvPr/>
        </p:nvSpPr>
        <p:spPr>
          <a:xfrm>
            <a:off x="4021560" y="9721440"/>
            <a:ext cx="3074040" cy="509760"/>
          </a:xfrm>
          <a:prstGeom prst="rect">
            <a:avLst/>
          </a:prstGeom>
          <a:noFill/>
          <a:ln>
            <a:noFill/>
          </a:ln>
        </p:spPr>
        <p:style>
          <a:lnRef idx="0"/>
          <a:fillRef idx="0"/>
          <a:effectRef idx="0"/>
          <a:fontRef idx="minor"/>
        </p:style>
        <p:txBody>
          <a:bodyPr lIns="90000" rIns="90000" tIns="91440" bIns="91440" anchor="b"/>
          <a:p>
            <a:pPr>
              <a:lnSpc>
                <a:spcPct val="100000"/>
              </a:lnSpc>
            </a:pP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p:txBody>
      </p:sp>
    </p:spTree>
  </p:cSld>
</p:notes>
</file>

<file path=ppt/notesSlides/notesSlide2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1" name="PlaceHolder 1"/>
          <p:cNvSpPr>
            <a:spLocks noGrp="1"/>
          </p:cNvSpPr>
          <p:nvPr>
            <p:ph type="body"/>
          </p:nvPr>
        </p:nvSpPr>
        <p:spPr>
          <a:xfrm>
            <a:off x="709920" y="4860720"/>
            <a:ext cx="5678640" cy="4605120"/>
          </a:xfrm>
          <a:prstGeom prst="rect">
            <a:avLst/>
          </a:prstGeom>
        </p:spPr>
        <p:txBody>
          <a:bodyPr tIns="91440" bIns="91440"/>
          <a:p>
            <a:pPr algn="just">
              <a:lnSpc>
                <a:spcPct val="150000"/>
              </a:lnSpc>
            </a:pPr>
            <a:r>
              <a:rPr b="0" lang="fr-FR" sz="1000" spc="-1" strike="noStrike">
                <a:solidFill>
                  <a:srgbClr val="000000"/>
                </a:solidFill>
                <a:uFill>
                  <a:solidFill>
                    <a:srgbClr val="ffffff"/>
                  </a:solidFill>
                </a:uFill>
                <a:latin typeface="Arial"/>
              </a:rPr>
              <a:t>Illustration : </a:t>
            </a:r>
            <a:r>
              <a:rPr b="0" lang="fr-FR" sz="1000" spc="-1" strike="noStrike">
                <a:solidFill>
                  <a:srgbClr val="0000ff"/>
                </a:solidFill>
                <a:uFill>
                  <a:solidFill>
                    <a:srgbClr val="ffffff"/>
                  </a:solidFill>
                </a:uFill>
                <a:latin typeface="Arial"/>
              </a:rPr>
              <a:t>2 examples</a:t>
            </a:r>
            <a:r>
              <a:rPr b="0" lang="fr-FR" sz="1000" spc="-1" strike="noStrike">
                <a:solidFill>
                  <a:srgbClr val="000000"/>
                </a:solidFill>
                <a:uFill>
                  <a:solidFill>
                    <a:srgbClr val="ffffff"/>
                  </a:solidFill>
                </a:uFill>
                <a:latin typeface="Arial"/>
              </a:rPr>
              <a:t>, with tools developed by IRIT.</a:t>
            </a:r>
            <a:endParaRPr b="0" lang="fr-FR" sz="2000" spc="-1" strike="noStrike">
              <a:solidFill>
                <a:srgbClr val="000000"/>
              </a:solidFill>
              <a:uFill>
                <a:solidFill>
                  <a:srgbClr val="ffffff"/>
                </a:solidFill>
              </a:uFill>
              <a:latin typeface="Arial"/>
            </a:endParaRPr>
          </a:p>
          <a:p>
            <a:pPr algn="just">
              <a:lnSpc>
                <a:spcPct val="150000"/>
              </a:lnSpc>
            </a:pPr>
            <a:endParaRPr b="0" lang="fr-FR" sz="2000" spc="-1" strike="noStrike">
              <a:solidFill>
                <a:srgbClr val="000000"/>
              </a:solidFill>
              <a:uFill>
                <a:solidFill>
                  <a:srgbClr val="ffffff"/>
                </a:solidFill>
              </a:uFill>
              <a:latin typeface="Arial"/>
            </a:endParaRPr>
          </a:p>
          <a:p>
            <a:pPr algn="just">
              <a:lnSpc>
                <a:spcPct val="150000"/>
              </a:lnSpc>
            </a:pPr>
            <a:r>
              <a:rPr b="0" lang="fr-FR" sz="1000" spc="-1" strike="noStrike">
                <a:solidFill>
                  <a:srgbClr val="0000ff"/>
                </a:solidFill>
                <a:uFill>
                  <a:solidFill>
                    <a:srgbClr val="ffffff"/>
                  </a:solidFill>
                </a:uFill>
                <a:latin typeface="Arial"/>
              </a:rPr>
              <a:t>Example 1 : CNRSMH_I_1974_013_016_06 </a:t>
            </a:r>
            <a:endParaRPr b="0" lang="fr-FR" sz="2000" spc="-1" strike="noStrike">
              <a:solidFill>
                <a:srgbClr val="000000"/>
              </a:solidFill>
              <a:uFill>
                <a:solidFill>
                  <a:srgbClr val="ffffff"/>
                </a:solidFill>
              </a:uFill>
              <a:latin typeface="Arial"/>
            </a:endParaRPr>
          </a:p>
          <a:p>
            <a:pPr marL="457200" indent="-291600" algn="just">
              <a:lnSpc>
                <a:spcPct val="150000"/>
              </a:lnSpc>
              <a:buClr>
                <a:srgbClr val="000000"/>
              </a:buClr>
              <a:buFont typeface="StarSymbol"/>
              <a:buChar char="-"/>
            </a:pPr>
            <a:r>
              <a:rPr b="0" lang="fr-FR" sz="1000" spc="-1" strike="noStrike">
                <a:solidFill>
                  <a:srgbClr val="000000"/>
                </a:solidFill>
                <a:uFill>
                  <a:solidFill>
                    <a:srgbClr val="ffffff"/>
                  </a:solidFill>
                </a:uFill>
                <a:latin typeface="Arial"/>
              </a:rPr>
              <a:t>Babenzele population, Ogooué-Congo mission, recorded by Gilbert Rouget &amp; André Didier, 1946.</a:t>
            </a:r>
            <a:endParaRPr b="0" lang="fr-FR" sz="2000" spc="-1" strike="noStrike">
              <a:solidFill>
                <a:srgbClr val="000000"/>
              </a:solidFill>
              <a:uFill>
                <a:solidFill>
                  <a:srgbClr val="ffffff"/>
                </a:solidFill>
              </a:uFill>
              <a:latin typeface="Arial"/>
            </a:endParaRPr>
          </a:p>
          <a:p>
            <a:pPr marL="457200" indent="-291600" algn="just">
              <a:lnSpc>
                <a:spcPct val="150000"/>
              </a:lnSpc>
              <a:buClr>
                <a:srgbClr val="000000"/>
              </a:buClr>
              <a:buFont typeface="StarSymbol"/>
              <a:buChar char="-"/>
            </a:pPr>
            <a:r>
              <a:rPr b="0" lang="fr-FR" sz="1000" spc="-1" strike="noStrike">
                <a:solidFill>
                  <a:srgbClr val="000000"/>
                </a:solidFill>
                <a:uFill>
                  <a:solidFill>
                    <a:srgbClr val="ffffff"/>
                  </a:solidFill>
                </a:uFill>
                <a:latin typeface="Arial"/>
              </a:rPr>
              <a:t>Gilbert Rouget is interviewing the village chief. We hear voices of the collector, the translator and the chief. Speech areas are represented by green segments. Between those segments, we hear conversations in the background which are detected as nonspeech by the tool and represented by purple segments.</a:t>
            </a:r>
            <a:endParaRPr b="0" lang="fr-FR" sz="2000" spc="-1" strike="noStrike">
              <a:solidFill>
                <a:srgbClr val="000000"/>
              </a:solidFill>
              <a:uFill>
                <a:solidFill>
                  <a:srgbClr val="ffffff"/>
                </a:solidFill>
              </a:uFill>
              <a:latin typeface="Arial"/>
            </a:endParaRPr>
          </a:p>
          <a:p>
            <a:pPr algn="just">
              <a:lnSpc>
                <a:spcPct val="150000"/>
              </a:lnSpc>
            </a:pPr>
            <a:r>
              <a:rPr b="0" lang="fr-FR" sz="1000" spc="-1" strike="noStrike">
                <a:solidFill>
                  <a:srgbClr val="008000"/>
                </a:solidFill>
                <a:uFill>
                  <a:solidFill>
                    <a:srgbClr val="ffffff"/>
                  </a:solidFill>
                </a:uFill>
                <a:latin typeface="Arial"/>
              </a:rPr>
              <a:t>Outil "Irit 4hz". Ecoute du début à 00:30.</a:t>
            </a:r>
            <a:endParaRPr b="0" lang="fr-FR" sz="2000" spc="-1" strike="noStrike">
              <a:solidFill>
                <a:srgbClr val="000000"/>
              </a:solidFill>
              <a:uFill>
                <a:solidFill>
                  <a:srgbClr val="ffffff"/>
                </a:solidFill>
              </a:uFill>
              <a:latin typeface="Arial"/>
            </a:endParaRPr>
          </a:p>
          <a:p>
            <a:pPr algn="just">
              <a:lnSpc>
                <a:spcPct val="150000"/>
              </a:lnSpc>
            </a:pPr>
            <a:endParaRPr b="0" lang="fr-FR" sz="2000" spc="-1" strike="noStrike">
              <a:solidFill>
                <a:srgbClr val="000000"/>
              </a:solidFill>
              <a:uFill>
                <a:solidFill>
                  <a:srgbClr val="ffffff"/>
                </a:solidFill>
              </a:uFill>
              <a:latin typeface="Arial"/>
            </a:endParaRPr>
          </a:p>
          <a:p>
            <a:pPr algn="just">
              <a:lnSpc>
                <a:spcPct val="150000"/>
              </a:lnSpc>
            </a:pPr>
            <a:r>
              <a:rPr b="0" lang="fr-FR" sz="1000" spc="-1" strike="noStrike">
                <a:solidFill>
                  <a:srgbClr val="0000ff"/>
                </a:solidFill>
                <a:uFill>
                  <a:solidFill>
                    <a:srgbClr val="ffffff"/>
                  </a:solidFill>
                </a:uFill>
                <a:latin typeface="Arial"/>
              </a:rPr>
              <a:t>Example 2 : CNRSMH_I_2008_004_018_01 (à voir si temps)</a:t>
            </a:r>
            <a:endParaRPr b="0" lang="fr-FR" sz="2000" spc="-1" strike="noStrike">
              <a:solidFill>
                <a:srgbClr val="000000"/>
              </a:solidFill>
              <a:uFill>
                <a:solidFill>
                  <a:srgbClr val="ffffff"/>
                </a:solidFill>
              </a:uFill>
              <a:latin typeface="Arial"/>
            </a:endParaRPr>
          </a:p>
          <a:p>
            <a:pPr marL="457200" indent="-291600" algn="just">
              <a:lnSpc>
                <a:spcPct val="150000"/>
              </a:lnSpc>
              <a:buClr>
                <a:srgbClr val="000000"/>
              </a:buClr>
              <a:buFont typeface="StarSymbol"/>
              <a:buChar char="-"/>
            </a:pPr>
            <a:r>
              <a:rPr b="0" lang="fr-FR" sz="1000" spc="-1" strike="noStrike">
                <a:solidFill>
                  <a:srgbClr val="0000ff"/>
                </a:solidFill>
                <a:uFill>
                  <a:solidFill>
                    <a:srgbClr val="ffffff"/>
                  </a:solidFill>
                </a:uFill>
                <a:latin typeface="Arial"/>
              </a:rPr>
              <a:t>Mitsogo population, Gabon, recorded by Pierre Sallée, 1970.</a:t>
            </a:r>
            <a:endParaRPr b="0" lang="fr-FR" sz="2000" spc="-1" strike="noStrike">
              <a:solidFill>
                <a:srgbClr val="000000"/>
              </a:solidFill>
              <a:uFill>
                <a:solidFill>
                  <a:srgbClr val="ffffff"/>
                </a:solidFill>
              </a:uFill>
              <a:latin typeface="Arial"/>
            </a:endParaRPr>
          </a:p>
          <a:p>
            <a:pPr marL="457200" indent="-291600" algn="just">
              <a:lnSpc>
                <a:spcPct val="150000"/>
              </a:lnSpc>
              <a:buClr>
                <a:srgbClr val="000000"/>
              </a:buClr>
              <a:buFont typeface="StarSymbol"/>
              <a:buChar char="-"/>
            </a:pPr>
            <a:r>
              <a:rPr b="0" lang="fr-FR" sz="1000" spc="-1" strike="noStrike">
                <a:solidFill>
                  <a:srgbClr val="0000ff"/>
                </a:solidFill>
                <a:uFill>
                  <a:solidFill>
                    <a:srgbClr val="ffffff"/>
                  </a:solidFill>
                </a:uFill>
                <a:latin typeface="Arial"/>
              </a:rPr>
              <a:t>A man tells a tale. Story ponctuated by songs performed by this man (soloist) and a mixed choir. Storytelling : green segments. Songs : purple segments.</a:t>
            </a:r>
            <a:endParaRPr b="0" lang="fr-FR" sz="2000" spc="-1" strike="noStrike">
              <a:solidFill>
                <a:srgbClr val="000000"/>
              </a:solidFill>
              <a:uFill>
                <a:solidFill>
                  <a:srgbClr val="ffffff"/>
                </a:solidFill>
              </a:uFill>
              <a:latin typeface="Arial"/>
            </a:endParaRPr>
          </a:p>
          <a:p>
            <a:pPr algn="just">
              <a:lnSpc>
                <a:spcPct val="150000"/>
              </a:lnSpc>
            </a:pPr>
            <a:r>
              <a:rPr b="0" lang="fr-FR" sz="1000" spc="-1" strike="noStrike">
                <a:solidFill>
                  <a:srgbClr val="008000"/>
                </a:solidFill>
                <a:uFill>
                  <a:solidFill>
                    <a:srgbClr val="ffffff"/>
                  </a:solidFill>
                </a:uFill>
                <a:latin typeface="Arial"/>
              </a:rPr>
              <a:t>Outil "Irit 4hz smoothed". Ecoute de 10:54 à 11:50.</a:t>
            </a:r>
            <a:endParaRPr b="0" lang="fr-FR" sz="2000" spc="-1" strike="noStrike">
              <a:solidFill>
                <a:srgbClr val="000000"/>
              </a:solidFill>
              <a:uFill>
                <a:solidFill>
                  <a:srgbClr val="ffffff"/>
                </a:solidFill>
              </a:uFill>
              <a:latin typeface="Arial"/>
            </a:endParaRPr>
          </a:p>
        </p:txBody>
      </p:sp>
      <p:sp>
        <p:nvSpPr>
          <p:cNvPr id="412" name="TextShape 2"/>
          <p:cNvSpPr txBox="1"/>
          <p:nvPr/>
        </p:nvSpPr>
        <p:spPr>
          <a:xfrm>
            <a:off x="4021560" y="9721440"/>
            <a:ext cx="3075480" cy="511200"/>
          </a:xfrm>
          <a:prstGeom prst="rect">
            <a:avLst/>
          </a:prstGeom>
          <a:noFill/>
          <a:ln>
            <a:noFill/>
          </a:ln>
        </p:spPr>
        <p:txBody>
          <a:bodyPr tIns="91440" bIns="91440" anchor="b"/>
          <a:p>
            <a:pPr>
              <a:lnSpc>
                <a:spcPct val="100000"/>
              </a:lnSpc>
            </a:pPr>
            <a:endParaRPr b="0" lang="fr-FR" sz="1400" spc="-1" strike="noStrike">
              <a:solidFill>
                <a:srgbClr val="000000"/>
              </a:solidFill>
              <a:uFill>
                <a:solidFill>
                  <a:srgbClr val="ffffff"/>
                </a:solidFill>
              </a:uFill>
              <a:latin typeface="Times New Roman"/>
            </a:endParaRPr>
          </a:p>
          <a:p>
            <a:pPr marL="457200">
              <a:lnSpc>
                <a:spcPct val="100000"/>
              </a:lnSpc>
            </a:pPr>
            <a:endParaRPr b="0" lang="fr-FR" sz="1400" spc="-1" strike="noStrike">
              <a:solidFill>
                <a:srgbClr val="000000"/>
              </a:solidFill>
              <a:uFill>
                <a:solidFill>
                  <a:srgbClr val="ffffff"/>
                </a:solidFill>
              </a:uFill>
              <a:latin typeface="Times New Roman"/>
            </a:endParaRPr>
          </a:p>
          <a:p>
            <a:pPr marL="914400">
              <a:lnSpc>
                <a:spcPct val="100000"/>
              </a:lnSpc>
            </a:pPr>
            <a:endParaRPr b="0" lang="fr-FR" sz="1400" spc="-1" strike="noStrike">
              <a:solidFill>
                <a:srgbClr val="000000"/>
              </a:solidFill>
              <a:uFill>
                <a:solidFill>
                  <a:srgbClr val="ffffff"/>
                </a:solidFill>
              </a:uFill>
              <a:latin typeface="Times New Roman"/>
            </a:endParaRPr>
          </a:p>
          <a:p>
            <a:pPr marL="1371600">
              <a:lnSpc>
                <a:spcPct val="100000"/>
              </a:lnSpc>
            </a:pPr>
            <a:endParaRPr b="0" lang="fr-FR" sz="1400" spc="-1" strike="noStrike">
              <a:solidFill>
                <a:srgbClr val="000000"/>
              </a:solidFill>
              <a:uFill>
                <a:solidFill>
                  <a:srgbClr val="ffffff"/>
                </a:solidFill>
              </a:uFill>
              <a:latin typeface="Times New Roman"/>
            </a:endParaRPr>
          </a:p>
          <a:p>
            <a:pPr marL="1828800">
              <a:lnSpc>
                <a:spcPct val="100000"/>
              </a:lnSpc>
            </a:pPr>
            <a:endParaRPr b="0" lang="fr-FR" sz="1400" spc="-1" strike="noStrike">
              <a:solidFill>
                <a:srgbClr val="000000"/>
              </a:solidFill>
              <a:uFill>
                <a:solidFill>
                  <a:srgbClr val="ffffff"/>
                </a:solidFill>
              </a:uFill>
              <a:latin typeface="Times New Roman"/>
            </a:endParaRPr>
          </a:p>
          <a:p>
            <a:pPr marL="2286000">
              <a:lnSpc>
                <a:spcPct val="100000"/>
              </a:lnSpc>
            </a:pPr>
            <a:endParaRPr b="0" lang="fr-FR" sz="1400" spc="-1" strike="noStrike">
              <a:solidFill>
                <a:srgbClr val="000000"/>
              </a:solidFill>
              <a:uFill>
                <a:solidFill>
                  <a:srgbClr val="ffffff"/>
                </a:solidFill>
              </a:uFill>
              <a:latin typeface="Times New Roman"/>
            </a:endParaRPr>
          </a:p>
          <a:p>
            <a:pPr marL="2743200">
              <a:lnSpc>
                <a:spcPct val="100000"/>
              </a:lnSpc>
            </a:pPr>
            <a:endParaRPr b="0" lang="fr-FR" sz="1400" spc="-1" strike="noStrike">
              <a:solidFill>
                <a:srgbClr val="000000"/>
              </a:solidFill>
              <a:uFill>
                <a:solidFill>
                  <a:srgbClr val="ffffff"/>
                </a:solidFill>
              </a:uFill>
              <a:latin typeface="Times New Roman"/>
            </a:endParaRPr>
          </a:p>
          <a:p>
            <a:pPr marL="3200400">
              <a:lnSpc>
                <a:spcPct val="100000"/>
              </a:lnSpc>
            </a:pPr>
            <a:endParaRPr b="0" lang="fr-FR" sz="1400" spc="-1" strike="noStrike">
              <a:solidFill>
                <a:srgbClr val="000000"/>
              </a:solidFill>
              <a:uFill>
                <a:solidFill>
                  <a:srgbClr val="ffffff"/>
                </a:solidFill>
              </a:uFill>
              <a:latin typeface="Times New Roman"/>
            </a:endParaRPr>
          </a:p>
          <a:p>
            <a:pPr marL="3657600">
              <a:lnSpc>
                <a:spcPct val="100000"/>
              </a:lnSpc>
            </a:pPr>
            <a:endParaRPr b="0" lang="fr-FR" sz="1400" spc="-1" strike="noStrike">
              <a:solidFill>
                <a:srgbClr val="000000"/>
              </a:solidFill>
              <a:uFill>
                <a:solidFill>
                  <a:srgbClr val="ffffff"/>
                </a:solidFill>
              </a:uFill>
              <a:latin typeface="Times New Roman"/>
            </a:endParaRPr>
          </a:p>
        </p:txBody>
      </p:sp>
    </p:spTree>
  </p:cSld>
</p:notes>
</file>

<file path=ppt/notesSlides/notesSlide2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3" name="PlaceHolder 1"/>
          <p:cNvSpPr>
            <a:spLocks noGrp="1"/>
          </p:cNvSpPr>
          <p:nvPr>
            <p:ph type="body"/>
          </p:nvPr>
        </p:nvSpPr>
        <p:spPr>
          <a:xfrm>
            <a:off x="709920" y="4860720"/>
            <a:ext cx="5678640" cy="4605120"/>
          </a:xfrm>
          <a:prstGeom prst="rect">
            <a:avLst/>
          </a:prstGeom>
        </p:spPr>
        <p:txBody>
          <a:bodyPr tIns="91440" bIns="91440"/>
          <a:p>
            <a:pPr algn="just">
              <a:lnSpc>
                <a:spcPct val="150000"/>
              </a:lnSpc>
            </a:pPr>
            <a:r>
              <a:rPr b="0" lang="fr-FR" sz="1000" spc="-1" strike="noStrike">
                <a:solidFill>
                  <a:srgbClr val="000000"/>
                </a:solidFill>
                <a:uFill>
                  <a:solidFill>
                    <a:srgbClr val="ffffff"/>
                  </a:solidFill>
                </a:uFill>
                <a:latin typeface="Arial"/>
              </a:rPr>
              <a:t>Illustration : </a:t>
            </a:r>
            <a:r>
              <a:rPr b="0" lang="fr-FR" sz="1000" spc="-1" strike="noStrike">
                <a:solidFill>
                  <a:srgbClr val="0000ff"/>
                </a:solidFill>
                <a:uFill>
                  <a:solidFill>
                    <a:srgbClr val="ffffff"/>
                  </a:solidFill>
                </a:uFill>
                <a:latin typeface="Arial"/>
              </a:rPr>
              <a:t>2 examples</a:t>
            </a:r>
            <a:r>
              <a:rPr b="0" lang="fr-FR" sz="1000" spc="-1" strike="noStrike">
                <a:solidFill>
                  <a:srgbClr val="000000"/>
                </a:solidFill>
                <a:uFill>
                  <a:solidFill>
                    <a:srgbClr val="ffffff"/>
                  </a:solidFill>
                </a:uFill>
                <a:latin typeface="Arial"/>
              </a:rPr>
              <a:t>, with tools developed by IRIT.</a:t>
            </a:r>
            <a:endParaRPr b="0" lang="fr-FR" sz="2000" spc="-1" strike="noStrike">
              <a:solidFill>
                <a:srgbClr val="000000"/>
              </a:solidFill>
              <a:uFill>
                <a:solidFill>
                  <a:srgbClr val="ffffff"/>
                </a:solidFill>
              </a:uFill>
              <a:latin typeface="Arial"/>
            </a:endParaRPr>
          </a:p>
          <a:p>
            <a:pPr algn="just">
              <a:lnSpc>
                <a:spcPct val="150000"/>
              </a:lnSpc>
            </a:pPr>
            <a:endParaRPr b="0" lang="fr-FR" sz="2000" spc="-1" strike="noStrike">
              <a:solidFill>
                <a:srgbClr val="000000"/>
              </a:solidFill>
              <a:uFill>
                <a:solidFill>
                  <a:srgbClr val="ffffff"/>
                </a:solidFill>
              </a:uFill>
              <a:latin typeface="Arial"/>
            </a:endParaRPr>
          </a:p>
          <a:p>
            <a:pPr algn="just">
              <a:lnSpc>
                <a:spcPct val="150000"/>
              </a:lnSpc>
            </a:pPr>
            <a:r>
              <a:rPr b="0" lang="fr-FR" sz="1000" spc="-1" strike="noStrike">
                <a:solidFill>
                  <a:srgbClr val="0000ff"/>
                </a:solidFill>
                <a:uFill>
                  <a:solidFill>
                    <a:srgbClr val="ffffff"/>
                  </a:solidFill>
                </a:uFill>
                <a:latin typeface="Arial"/>
              </a:rPr>
              <a:t>Example 1 : CNRSMH_I_1974_013_016_06 </a:t>
            </a:r>
            <a:endParaRPr b="0" lang="fr-FR" sz="2000" spc="-1" strike="noStrike">
              <a:solidFill>
                <a:srgbClr val="000000"/>
              </a:solidFill>
              <a:uFill>
                <a:solidFill>
                  <a:srgbClr val="ffffff"/>
                </a:solidFill>
              </a:uFill>
              <a:latin typeface="Arial"/>
            </a:endParaRPr>
          </a:p>
          <a:p>
            <a:pPr marL="457200" indent="-291600" algn="just">
              <a:lnSpc>
                <a:spcPct val="150000"/>
              </a:lnSpc>
              <a:buClr>
                <a:srgbClr val="000000"/>
              </a:buClr>
              <a:buFont typeface="StarSymbol"/>
              <a:buChar char="-"/>
            </a:pPr>
            <a:r>
              <a:rPr b="0" lang="fr-FR" sz="1000" spc="-1" strike="noStrike">
                <a:solidFill>
                  <a:srgbClr val="000000"/>
                </a:solidFill>
                <a:uFill>
                  <a:solidFill>
                    <a:srgbClr val="ffffff"/>
                  </a:solidFill>
                </a:uFill>
                <a:latin typeface="Arial"/>
              </a:rPr>
              <a:t>Babenzele population, Ogooué-Congo mission, recorded by Gilbert Rouget &amp; André Didier, 1946.</a:t>
            </a:r>
            <a:endParaRPr b="0" lang="fr-FR" sz="2000" spc="-1" strike="noStrike">
              <a:solidFill>
                <a:srgbClr val="000000"/>
              </a:solidFill>
              <a:uFill>
                <a:solidFill>
                  <a:srgbClr val="ffffff"/>
                </a:solidFill>
              </a:uFill>
              <a:latin typeface="Arial"/>
            </a:endParaRPr>
          </a:p>
          <a:p>
            <a:pPr marL="457200" indent="-291600" algn="just">
              <a:lnSpc>
                <a:spcPct val="150000"/>
              </a:lnSpc>
              <a:buClr>
                <a:srgbClr val="000000"/>
              </a:buClr>
              <a:buFont typeface="StarSymbol"/>
              <a:buChar char="-"/>
            </a:pPr>
            <a:r>
              <a:rPr b="0" lang="fr-FR" sz="1000" spc="-1" strike="noStrike">
                <a:solidFill>
                  <a:srgbClr val="000000"/>
                </a:solidFill>
                <a:uFill>
                  <a:solidFill>
                    <a:srgbClr val="ffffff"/>
                  </a:solidFill>
                </a:uFill>
                <a:latin typeface="Arial"/>
              </a:rPr>
              <a:t>Gilbert Rouget is interviewing the village chief. We hear voices of the collector, the translator and the chief. Speech areas are represented by green segments. Between those segments, we hear conversations in the background which are detected as nonspeech by the tool and represented by purple segments.</a:t>
            </a:r>
            <a:endParaRPr b="0" lang="fr-FR" sz="2000" spc="-1" strike="noStrike">
              <a:solidFill>
                <a:srgbClr val="000000"/>
              </a:solidFill>
              <a:uFill>
                <a:solidFill>
                  <a:srgbClr val="ffffff"/>
                </a:solidFill>
              </a:uFill>
              <a:latin typeface="Arial"/>
            </a:endParaRPr>
          </a:p>
          <a:p>
            <a:pPr algn="just">
              <a:lnSpc>
                <a:spcPct val="150000"/>
              </a:lnSpc>
            </a:pPr>
            <a:r>
              <a:rPr b="0" lang="fr-FR" sz="1000" spc="-1" strike="noStrike">
                <a:solidFill>
                  <a:srgbClr val="008000"/>
                </a:solidFill>
                <a:uFill>
                  <a:solidFill>
                    <a:srgbClr val="ffffff"/>
                  </a:solidFill>
                </a:uFill>
                <a:latin typeface="Arial"/>
              </a:rPr>
              <a:t>Outil "Irit 4hz". Ecoute du début à 00:30.</a:t>
            </a:r>
            <a:endParaRPr b="0" lang="fr-FR" sz="2000" spc="-1" strike="noStrike">
              <a:solidFill>
                <a:srgbClr val="000000"/>
              </a:solidFill>
              <a:uFill>
                <a:solidFill>
                  <a:srgbClr val="ffffff"/>
                </a:solidFill>
              </a:uFill>
              <a:latin typeface="Arial"/>
            </a:endParaRPr>
          </a:p>
          <a:p>
            <a:pPr algn="just">
              <a:lnSpc>
                <a:spcPct val="150000"/>
              </a:lnSpc>
            </a:pPr>
            <a:endParaRPr b="0" lang="fr-FR" sz="2000" spc="-1" strike="noStrike">
              <a:solidFill>
                <a:srgbClr val="000000"/>
              </a:solidFill>
              <a:uFill>
                <a:solidFill>
                  <a:srgbClr val="ffffff"/>
                </a:solidFill>
              </a:uFill>
              <a:latin typeface="Arial"/>
            </a:endParaRPr>
          </a:p>
          <a:p>
            <a:pPr algn="just">
              <a:lnSpc>
                <a:spcPct val="150000"/>
              </a:lnSpc>
            </a:pPr>
            <a:r>
              <a:rPr b="0" lang="fr-FR" sz="1000" spc="-1" strike="noStrike">
                <a:solidFill>
                  <a:srgbClr val="0000ff"/>
                </a:solidFill>
                <a:uFill>
                  <a:solidFill>
                    <a:srgbClr val="ffffff"/>
                  </a:solidFill>
                </a:uFill>
                <a:latin typeface="Arial"/>
              </a:rPr>
              <a:t>Example 2 : CNRSMH_I_2008_004_018_01 (à voir si temps)</a:t>
            </a:r>
            <a:endParaRPr b="0" lang="fr-FR" sz="2000" spc="-1" strike="noStrike">
              <a:solidFill>
                <a:srgbClr val="000000"/>
              </a:solidFill>
              <a:uFill>
                <a:solidFill>
                  <a:srgbClr val="ffffff"/>
                </a:solidFill>
              </a:uFill>
              <a:latin typeface="Arial"/>
            </a:endParaRPr>
          </a:p>
          <a:p>
            <a:pPr marL="457200" indent="-291600" algn="just">
              <a:lnSpc>
                <a:spcPct val="150000"/>
              </a:lnSpc>
              <a:buClr>
                <a:srgbClr val="000000"/>
              </a:buClr>
              <a:buFont typeface="StarSymbol"/>
              <a:buChar char="-"/>
            </a:pPr>
            <a:r>
              <a:rPr b="0" lang="fr-FR" sz="1000" spc="-1" strike="noStrike">
                <a:solidFill>
                  <a:srgbClr val="0000ff"/>
                </a:solidFill>
                <a:uFill>
                  <a:solidFill>
                    <a:srgbClr val="ffffff"/>
                  </a:solidFill>
                </a:uFill>
                <a:latin typeface="Arial"/>
              </a:rPr>
              <a:t>Mitsogo population, Gabon, recorded by Pierre Sallée, 1970.</a:t>
            </a:r>
            <a:endParaRPr b="0" lang="fr-FR" sz="2000" spc="-1" strike="noStrike">
              <a:solidFill>
                <a:srgbClr val="000000"/>
              </a:solidFill>
              <a:uFill>
                <a:solidFill>
                  <a:srgbClr val="ffffff"/>
                </a:solidFill>
              </a:uFill>
              <a:latin typeface="Arial"/>
            </a:endParaRPr>
          </a:p>
          <a:p>
            <a:pPr marL="457200" indent="-291600" algn="just">
              <a:lnSpc>
                <a:spcPct val="150000"/>
              </a:lnSpc>
              <a:buClr>
                <a:srgbClr val="000000"/>
              </a:buClr>
              <a:buFont typeface="StarSymbol"/>
              <a:buChar char="-"/>
            </a:pPr>
            <a:r>
              <a:rPr b="0" lang="fr-FR" sz="1000" spc="-1" strike="noStrike">
                <a:solidFill>
                  <a:srgbClr val="0000ff"/>
                </a:solidFill>
                <a:uFill>
                  <a:solidFill>
                    <a:srgbClr val="ffffff"/>
                  </a:solidFill>
                </a:uFill>
                <a:latin typeface="Arial"/>
              </a:rPr>
              <a:t>A man tells a tale. Story ponctuated by songs performed by this man (soloist) and a mixed choir. Storytelling : green segments. Songs : purple segments.</a:t>
            </a:r>
            <a:endParaRPr b="0" lang="fr-FR" sz="2000" spc="-1" strike="noStrike">
              <a:solidFill>
                <a:srgbClr val="000000"/>
              </a:solidFill>
              <a:uFill>
                <a:solidFill>
                  <a:srgbClr val="ffffff"/>
                </a:solidFill>
              </a:uFill>
              <a:latin typeface="Arial"/>
            </a:endParaRPr>
          </a:p>
          <a:p>
            <a:pPr algn="just">
              <a:lnSpc>
                <a:spcPct val="150000"/>
              </a:lnSpc>
            </a:pPr>
            <a:r>
              <a:rPr b="0" lang="fr-FR" sz="1000" spc="-1" strike="noStrike">
                <a:solidFill>
                  <a:srgbClr val="008000"/>
                </a:solidFill>
                <a:uFill>
                  <a:solidFill>
                    <a:srgbClr val="ffffff"/>
                  </a:solidFill>
                </a:uFill>
                <a:latin typeface="Arial"/>
              </a:rPr>
              <a:t>Outil "Irit 4hz smoothed". Ecoute de 10:54 à 11:50.</a:t>
            </a:r>
            <a:endParaRPr b="0" lang="fr-FR" sz="2000" spc="-1" strike="noStrike">
              <a:solidFill>
                <a:srgbClr val="000000"/>
              </a:solidFill>
              <a:uFill>
                <a:solidFill>
                  <a:srgbClr val="ffffff"/>
                </a:solidFill>
              </a:uFill>
              <a:latin typeface="Arial"/>
            </a:endParaRPr>
          </a:p>
        </p:txBody>
      </p:sp>
      <p:sp>
        <p:nvSpPr>
          <p:cNvPr id="414" name="TextShape 2"/>
          <p:cNvSpPr txBox="1"/>
          <p:nvPr/>
        </p:nvSpPr>
        <p:spPr>
          <a:xfrm>
            <a:off x="4021560" y="9721440"/>
            <a:ext cx="3075480" cy="511200"/>
          </a:xfrm>
          <a:prstGeom prst="rect">
            <a:avLst/>
          </a:prstGeom>
          <a:noFill/>
          <a:ln>
            <a:noFill/>
          </a:ln>
        </p:spPr>
        <p:txBody>
          <a:bodyPr tIns="91440" bIns="91440" anchor="b"/>
          <a:p>
            <a:pPr>
              <a:lnSpc>
                <a:spcPct val="100000"/>
              </a:lnSpc>
            </a:pPr>
            <a:endParaRPr b="0" lang="fr-FR" sz="1400" spc="-1" strike="noStrike">
              <a:solidFill>
                <a:srgbClr val="000000"/>
              </a:solidFill>
              <a:uFill>
                <a:solidFill>
                  <a:srgbClr val="ffffff"/>
                </a:solidFill>
              </a:uFill>
              <a:latin typeface="Times New Roman"/>
            </a:endParaRPr>
          </a:p>
          <a:p>
            <a:pPr marL="457200">
              <a:lnSpc>
                <a:spcPct val="100000"/>
              </a:lnSpc>
            </a:pPr>
            <a:endParaRPr b="0" lang="fr-FR" sz="1400" spc="-1" strike="noStrike">
              <a:solidFill>
                <a:srgbClr val="000000"/>
              </a:solidFill>
              <a:uFill>
                <a:solidFill>
                  <a:srgbClr val="ffffff"/>
                </a:solidFill>
              </a:uFill>
              <a:latin typeface="Times New Roman"/>
            </a:endParaRPr>
          </a:p>
          <a:p>
            <a:pPr marL="914400">
              <a:lnSpc>
                <a:spcPct val="100000"/>
              </a:lnSpc>
            </a:pPr>
            <a:endParaRPr b="0" lang="fr-FR" sz="1400" spc="-1" strike="noStrike">
              <a:solidFill>
                <a:srgbClr val="000000"/>
              </a:solidFill>
              <a:uFill>
                <a:solidFill>
                  <a:srgbClr val="ffffff"/>
                </a:solidFill>
              </a:uFill>
              <a:latin typeface="Times New Roman"/>
            </a:endParaRPr>
          </a:p>
          <a:p>
            <a:pPr marL="1371600">
              <a:lnSpc>
                <a:spcPct val="100000"/>
              </a:lnSpc>
            </a:pPr>
            <a:endParaRPr b="0" lang="fr-FR" sz="1400" spc="-1" strike="noStrike">
              <a:solidFill>
                <a:srgbClr val="000000"/>
              </a:solidFill>
              <a:uFill>
                <a:solidFill>
                  <a:srgbClr val="ffffff"/>
                </a:solidFill>
              </a:uFill>
              <a:latin typeface="Times New Roman"/>
            </a:endParaRPr>
          </a:p>
          <a:p>
            <a:pPr marL="1828800">
              <a:lnSpc>
                <a:spcPct val="100000"/>
              </a:lnSpc>
            </a:pPr>
            <a:endParaRPr b="0" lang="fr-FR" sz="1400" spc="-1" strike="noStrike">
              <a:solidFill>
                <a:srgbClr val="000000"/>
              </a:solidFill>
              <a:uFill>
                <a:solidFill>
                  <a:srgbClr val="ffffff"/>
                </a:solidFill>
              </a:uFill>
              <a:latin typeface="Times New Roman"/>
            </a:endParaRPr>
          </a:p>
          <a:p>
            <a:pPr marL="2286000">
              <a:lnSpc>
                <a:spcPct val="100000"/>
              </a:lnSpc>
            </a:pPr>
            <a:endParaRPr b="0" lang="fr-FR" sz="1400" spc="-1" strike="noStrike">
              <a:solidFill>
                <a:srgbClr val="000000"/>
              </a:solidFill>
              <a:uFill>
                <a:solidFill>
                  <a:srgbClr val="ffffff"/>
                </a:solidFill>
              </a:uFill>
              <a:latin typeface="Times New Roman"/>
            </a:endParaRPr>
          </a:p>
          <a:p>
            <a:pPr marL="2743200">
              <a:lnSpc>
                <a:spcPct val="100000"/>
              </a:lnSpc>
            </a:pPr>
            <a:endParaRPr b="0" lang="fr-FR" sz="1400" spc="-1" strike="noStrike">
              <a:solidFill>
                <a:srgbClr val="000000"/>
              </a:solidFill>
              <a:uFill>
                <a:solidFill>
                  <a:srgbClr val="ffffff"/>
                </a:solidFill>
              </a:uFill>
              <a:latin typeface="Times New Roman"/>
            </a:endParaRPr>
          </a:p>
          <a:p>
            <a:pPr marL="3200400">
              <a:lnSpc>
                <a:spcPct val="100000"/>
              </a:lnSpc>
            </a:pPr>
            <a:endParaRPr b="0" lang="fr-FR" sz="1400" spc="-1" strike="noStrike">
              <a:solidFill>
                <a:srgbClr val="000000"/>
              </a:solidFill>
              <a:uFill>
                <a:solidFill>
                  <a:srgbClr val="ffffff"/>
                </a:solidFill>
              </a:uFill>
              <a:latin typeface="Times New Roman"/>
            </a:endParaRPr>
          </a:p>
          <a:p>
            <a:pPr marL="3657600">
              <a:lnSpc>
                <a:spcPct val="100000"/>
              </a:lnSpc>
            </a:pPr>
            <a:endParaRPr b="0" lang="fr-FR" sz="1400" spc="-1" strike="noStrike">
              <a:solidFill>
                <a:srgbClr val="000000"/>
              </a:solidFill>
              <a:uFill>
                <a:solidFill>
                  <a:srgbClr val="ffffff"/>
                </a:solidFill>
              </a:uFill>
              <a:latin typeface="Times New Roman"/>
            </a:endParaRPr>
          </a:p>
        </p:txBody>
      </p:sp>
    </p:spTree>
  </p:cSld>
</p:notes>
</file>

<file path=ppt/notesSlides/notesSlide2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5" name="PlaceHolder 1"/>
          <p:cNvSpPr>
            <a:spLocks noGrp="1"/>
          </p:cNvSpPr>
          <p:nvPr>
            <p:ph type="body"/>
          </p:nvPr>
        </p:nvSpPr>
        <p:spPr>
          <a:xfrm>
            <a:off x="709920" y="4860720"/>
            <a:ext cx="5678640" cy="4605120"/>
          </a:xfrm>
          <a:prstGeom prst="rect">
            <a:avLst/>
          </a:prstGeom>
        </p:spPr>
        <p:txBody>
          <a:bodyPr tIns="91440" bIns="91440"/>
          <a:p>
            <a:pPr algn="just">
              <a:lnSpc>
                <a:spcPct val="150000"/>
              </a:lnSpc>
            </a:pPr>
            <a:r>
              <a:rPr b="0" lang="fr-FR" sz="1000" spc="-1" strike="noStrike">
                <a:solidFill>
                  <a:srgbClr val="000000"/>
                </a:solidFill>
                <a:uFill>
                  <a:solidFill>
                    <a:srgbClr val="ffffff"/>
                  </a:solidFill>
                </a:uFill>
                <a:latin typeface="Arial"/>
              </a:rPr>
              <a:t>Illustration : </a:t>
            </a:r>
            <a:r>
              <a:rPr b="0" lang="fr-FR" sz="1000" spc="-1" strike="noStrike">
                <a:solidFill>
                  <a:srgbClr val="0000ff"/>
                </a:solidFill>
                <a:uFill>
                  <a:solidFill>
                    <a:srgbClr val="ffffff"/>
                  </a:solidFill>
                </a:uFill>
                <a:latin typeface="Arial"/>
              </a:rPr>
              <a:t>2 examples</a:t>
            </a:r>
            <a:r>
              <a:rPr b="0" lang="fr-FR" sz="1000" spc="-1" strike="noStrike">
                <a:solidFill>
                  <a:srgbClr val="000000"/>
                </a:solidFill>
                <a:uFill>
                  <a:solidFill>
                    <a:srgbClr val="ffffff"/>
                  </a:solidFill>
                </a:uFill>
                <a:latin typeface="Arial"/>
              </a:rPr>
              <a:t>, with tools developed by IRIT.</a:t>
            </a:r>
            <a:endParaRPr b="0" lang="fr-FR" sz="2000" spc="-1" strike="noStrike">
              <a:solidFill>
                <a:srgbClr val="000000"/>
              </a:solidFill>
              <a:uFill>
                <a:solidFill>
                  <a:srgbClr val="ffffff"/>
                </a:solidFill>
              </a:uFill>
              <a:latin typeface="Arial"/>
            </a:endParaRPr>
          </a:p>
          <a:p>
            <a:pPr algn="just">
              <a:lnSpc>
                <a:spcPct val="150000"/>
              </a:lnSpc>
            </a:pPr>
            <a:endParaRPr b="0" lang="fr-FR" sz="2000" spc="-1" strike="noStrike">
              <a:solidFill>
                <a:srgbClr val="000000"/>
              </a:solidFill>
              <a:uFill>
                <a:solidFill>
                  <a:srgbClr val="ffffff"/>
                </a:solidFill>
              </a:uFill>
              <a:latin typeface="Arial"/>
            </a:endParaRPr>
          </a:p>
          <a:p>
            <a:pPr algn="just">
              <a:lnSpc>
                <a:spcPct val="150000"/>
              </a:lnSpc>
            </a:pPr>
            <a:r>
              <a:rPr b="0" lang="fr-FR" sz="1000" spc="-1" strike="noStrike">
                <a:solidFill>
                  <a:srgbClr val="0000ff"/>
                </a:solidFill>
                <a:uFill>
                  <a:solidFill>
                    <a:srgbClr val="ffffff"/>
                  </a:solidFill>
                </a:uFill>
                <a:latin typeface="Arial"/>
              </a:rPr>
              <a:t>Example 1 : CNRSMH_I_1974_013_016_06 </a:t>
            </a:r>
            <a:endParaRPr b="0" lang="fr-FR" sz="2000" spc="-1" strike="noStrike">
              <a:solidFill>
                <a:srgbClr val="000000"/>
              </a:solidFill>
              <a:uFill>
                <a:solidFill>
                  <a:srgbClr val="ffffff"/>
                </a:solidFill>
              </a:uFill>
              <a:latin typeface="Arial"/>
            </a:endParaRPr>
          </a:p>
          <a:p>
            <a:pPr marL="457200" indent="-291600" algn="just">
              <a:lnSpc>
                <a:spcPct val="150000"/>
              </a:lnSpc>
              <a:buClr>
                <a:srgbClr val="000000"/>
              </a:buClr>
              <a:buFont typeface="StarSymbol"/>
              <a:buChar char="-"/>
            </a:pPr>
            <a:r>
              <a:rPr b="0" lang="fr-FR" sz="1000" spc="-1" strike="noStrike">
                <a:solidFill>
                  <a:srgbClr val="000000"/>
                </a:solidFill>
                <a:uFill>
                  <a:solidFill>
                    <a:srgbClr val="ffffff"/>
                  </a:solidFill>
                </a:uFill>
                <a:latin typeface="Arial"/>
              </a:rPr>
              <a:t>Babenzele population, Ogooué-Congo mission, recorded by Gilbert Rouget &amp; André Didier, 1946.</a:t>
            </a:r>
            <a:endParaRPr b="0" lang="fr-FR" sz="2000" spc="-1" strike="noStrike">
              <a:solidFill>
                <a:srgbClr val="000000"/>
              </a:solidFill>
              <a:uFill>
                <a:solidFill>
                  <a:srgbClr val="ffffff"/>
                </a:solidFill>
              </a:uFill>
              <a:latin typeface="Arial"/>
            </a:endParaRPr>
          </a:p>
          <a:p>
            <a:pPr marL="457200" indent="-291600" algn="just">
              <a:lnSpc>
                <a:spcPct val="150000"/>
              </a:lnSpc>
              <a:buClr>
                <a:srgbClr val="000000"/>
              </a:buClr>
              <a:buFont typeface="StarSymbol"/>
              <a:buChar char="-"/>
            </a:pPr>
            <a:r>
              <a:rPr b="0" lang="fr-FR" sz="1000" spc="-1" strike="noStrike">
                <a:solidFill>
                  <a:srgbClr val="000000"/>
                </a:solidFill>
                <a:uFill>
                  <a:solidFill>
                    <a:srgbClr val="ffffff"/>
                  </a:solidFill>
                </a:uFill>
                <a:latin typeface="Arial"/>
              </a:rPr>
              <a:t>Gilbert Rouget is interviewing the village chief. We hear voices of the collector, the translator and the chief. Speech areas are represented by green segments. Between those segments, we hear conversations in the background which are detected as nonspeech by the tool and represented by purple segments.</a:t>
            </a:r>
            <a:endParaRPr b="0" lang="fr-FR" sz="2000" spc="-1" strike="noStrike">
              <a:solidFill>
                <a:srgbClr val="000000"/>
              </a:solidFill>
              <a:uFill>
                <a:solidFill>
                  <a:srgbClr val="ffffff"/>
                </a:solidFill>
              </a:uFill>
              <a:latin typeface="Arial"/>
            </a:endParaRPr>
          </a:p>
          <a:p>
            <a:pPr algn="just">
              <a:lnSpc>
                <a:spcPct val="150000"/>
              </a:lnSpc>
            </a:pPr>
            <a:r>
              <a:rPr b="0" lang="fr-FR" sz="1000" spc="-1" strike="noStrike">
                <a:solidFill>
                  <a:srgbClr val="008000"/>
                </a:solidFill>
                <a:uFill>
                  <a:solidFill>
                    <a:srgbClr val="ffffff"/>
                  </a:solidFill>
                </a:uFill>
                <a:latin typeface="Arial"/>
              </a:rPr>
              <a:t>Outil "Irit 4hz". Ecoute du début à 00:30.</a:t>
            </a:r>
            <a:endParaRPr b="0" lang="fr-FR" sz="2000" spc="-1" strike="noStrike">
              <a:solidFill>
                <a:srgbClr val="000000"/>
              </a:solidFill>
              <a:uFill>
                <a:solidFill>
                  <a:srgbClr val="ffffff"/>
                </a:solidFill>
              </a:uFill>
              <a:latin typeface="Arial"/>
            </a:endParaRPr>
          </a:p>
          <a:p>
            <a:pPr algn="just">
              <a:lnSpc>
                <a:spcPct val="150000"/>
              </a:lnSpc>
            </a:pPr>
            <a:endParaRPr b="0" lang="fr-FR" sz="2000" spc="-1" strike="noStrike">
              <a:solidFill>
                <a:srgbClr val="000000"/>
              </a:solidFill>
              <a:uFill>
                <a:solidFill>
                  <a:srgbClr val="ffffff"/>
                </a:solidFill>
              </a:uFill>
              <a:latin typeface="Arial"/>
            </a:endParaRPr>
          </a:p>
          <a:p>
            <a:pPr algn="just">
              <a:lnSpc>
                <a:spcPct val="150000"/>
              </a:lnSpc>
            </a:pPr>
            <a:r>
              <a:rPr b="0" lang="fr-FR" sz="1000" spc="-1" strike="noStrike">
                <a:solidFill>
                  <a:srgbClr val="0000ff"/>
                </a:solidFill>
                <a:uFill>
                  <a:solidFill>
                    <a:srgbClr val="ffffff"/>
                  </a:solidFill>
                </a:uFill>
                <a:latin typeface="Arial"/>
              </a:rPr>
              <a:t>Example 2 : CNRSMH_I_2008_004_018_01 (à voir si temps)</a:t>
            </a:r>
            <a:endParaRPr b="0" lang="fr-FR" sz="2000" spc="-1" strike="noStrike">
              <a:solidFill>
                <a:srgbClr val="000000"/>
              </a:solidFill>
              <a:uFill>
                <a:solidFill>
                  <a:srgbClr val="ffffff"/>
                </a:solidFill>
              </a:uFill>
              <a:latin typeface="Arial"/>
            </a:endParaRPr>
          </a:p>
          <a:p>
            <a:pPr marL="457200" indent="-291600" algn="just">
              <a:lnSpc>
                <a:spcPct val="150000"/>
              </a:lnSpc>
              <a:buClr>
                <a:srgbClr val="000000"/>
              </a:buClr>
              <a:buFont typeface="StarSymbol"/>
              <a:buChar char="-"/>
            </a:pPr>
            <a:r>
              <a:rPr b="0" lang="fr-FR" sz="1000" spc="-1" strike="noStrike">
                <a:solidFill>
                  <a:srgbClr val="0000ff"/>
                </a:solidFill>
                <a:uFill>
                  <a:solidFill>
                    <a:srgbClr val="ffffff"/>
                  </a:solidFill>
                </a:uFill>
                <a:latin typeface="Arial"/>
              </a:rPr>
              <a:t>Mitsogo population, Gabon, recorded by Pierre Sallée, 1970.</a:t>
            </a:r>
            <a:endParaRPr b="0" lang="fr-FR" sz="2000" spc="-1" strike="noStrike">
              <a:solidFill>
                <a:srgbClr val="000000"/>
              </a:solidFill>
              <a:uFill>
                <a:solidFill>
                  <a:srgbClr val="ffffff"/>
                </a:solidFill>
              </a:uFill>
              <a:latin typeface="Arial"/>
            </a:endParaRPr>
          </a:p>
          <a:p>
            <a:pPr marL="457200" indent="-291600" algn="just">
              <a:lnSpc>
                <a:spcPct val="150000"/>
              </a:lnSpc>
              <a:buClr>
                <a:srgbClr val="000000"/>
              </a:buClr>
              <a:buFont typeface="StarSymbol"/>
              <a:buChar char="-"/>
            </a:pPr>
            <a:r>
              <a:rPr b="0" lang="fr-FR" sz="1000" spc="-1" strike="noStrike">
                <a:solidFill>
                  <a:srgbClr val="0000ff"/>
                </a:solidFill>
                <a:uFill>
                  <a:solidFill>
                    <a:srgbClr val="ffffff"/>
                  </a:solidFill>
                </a:uFill>
                <a:latin typeface="Arial"/>
              </a:rPr>
              <a:t>A man tells a tale. Story ponctuated by songs performed by this man (soloist) and a mixed choir. Storytelling : green segments. Songs : purple segments.</a:t>
            </a:r>
            <a:endParaRPr b="0" lang="fr-FR" sz="2000" spc="-1" strike="noStrike">
              <a:solidFill>
                <a:srgbClr val="000000"/>
              </a:solidFill>
              <a:uFill>
                <a:solidFill>
                  <a:srgbClr val="ffffff"/>
                </a:solidFill>
              </a:uFill>
              <a:latin typeface="Arial"/>
            </a:endParaRPr>
          </a:p>
          <a:p>
            <a:pPr algn="just">
              <a:lnSpc>
                <a:spcPct val="150000"/>
              </a:lnSpc>
            </a:pPr>
            <a:r>
              <a:rPr b="0" lang="fr-FR" sz="1000" spc="-1" strike="noStrike">
                <a:solidFill>
                  <a:srgbClr val="008000"/>
                </a:solidFill>
                <a:uFill>
                  <a:solidFill>
                    <a:srgbClr val="ffffff"/>
                  </a:solidFill>
                </a:uFill>
                <a:latin typeface="Arial"/>
              </a:rPr>
              <a:t>Outil "Irit 4hz smoothed". Ecoute de 10:54 à 11:50.</a:t>
            </a:r>
            <a:endParaRPr b="0" lang="fr-FR" sz="2000" spc="-1" strike="noStrike">
              <a:solidFill>
                <a:srgbClr val="000000"/>
              </a:solidFill>
              <a:uFill>
                <a:solidFill>
                  <a:srgbClr val="ffffff"/>
                </a:solidFill>
              </a:uFill>
              <a:latin typeface="Arial"/>
            </a:endParaRPr>
          </a:p>
        </p:txBody>
      </p:sp>
      <p:sp>
        <p:nvSpPr>
          <p:cNvPr id="416" name="TextShape 2"/>
          <p:cNvSpPr txBox="1"/>
          <p:nvPr/>
        </p:nvSpPr>
        <p:spPr>
          <a:xfrm>
            <a:off x="4021560" y="9721440"/>
            <a:ext cx="3075480" cy="511200"/>
          </a:xfrm>
          <a:prstGeom prst="rect">
            <a:avLst/>
          </a:prstGeom>
          <a:noFill/>
          <a:ln>
            <a:noFill/>
          </a:ln>
        </p:spPr>
        <p:txBody>
          <a:bodyPr tIns="91440" bIns="91440" anchor="b"/>
          <a:p>
            <a:pPr>
              <a:lnSpc>
                <a:spcPct val="100000"/>
              </a:lnSpc>
            </a:pPr>
            <a:endParaRPr b="0" lang="fr-FR" sz="1400" spc="-1" strike="noStrike">
              <a:solidFill>
                <a:srgbClr val="000000"/>
              </a:solidFill>
              <a:uFill>
                <a:solidFill>
                  <a:srgbClr val="ffffff"/>
                </a:solidFill>
              </a:uFill>
              <a:latin typeface="Times New Roman"/>
            </a:endParaRPr>
          </a:p>
          <a:p>
            <a:pPr marL="457200">
              <a:lnSpc>
                <a:spcPct val="100000"/>
              </a:lnSpc>
            </a:pPr>
            <a:endParaRPr b="0" lang="fr-FR" sz="1400" spc="-1" strike="noStrike">
              <a:solidFill>
                <a:srgbClr val="000000"/>
              </a:solidFill>
              <a:uFill>
                <a:solidFill>
                  <a:srgbClr val="ffffff"/>
                </a:solidFill>
              </a:uFill>
              <a:latin typeface="Times New Roman"/>
            </a:endParaRPr>
          </a:p>
          <a:p>
            <a:pPr marL="914400">
              <a:lnSpc>
                <a:spcPct val="100000"/>
              </a:lnSpc>
            </a:pPr>
            <a:endParaRPr b="0" lang="fr-FR" sz="1400" spc="-1" strike="noStrike">
              <a:solidFill>
                <a:srgbClr val="000000"/>
              </a:solidFill>
              <a:uFill>
                <a:solidFill>
                  <a:srgbClr val="ffffff"/>
                </a:solidFill>
              </a:uFill>
              <a:latin typeface="Times New Roman"/>
            </a:endParaRPr>
          </a:p>
          <a:p>
            <a:pPr marL="1371600">
              <a:lnSpc>
                <a:spcPct val="100000"/>
              </a:lnSpc>
            </a:pPr>
            <a:endParaRPr b="0" lang="fr-FR" sz="1400" spc="-1" strike="noStrike">
              <a:solidFill>
                <a:srgbClr val="000000"/>
              </a:solidFill>
              <a:uFill>
                <a:solidFill>
                  <a:srgbClr val="ffffff"/>
                </a:solidFill>
              </a:uFill>
              <a:latin typeface="Times New Roman"/>
            </a:endParaRPr>
          </a:p>
          <a:p>
            <a:pPr marL="1828800">
              <a:lnSpc>
                <a:spcPct val="100000"/>
              </a:lnSpc>
            </a:pPr>
            <a:endParaRPr b="0" lang="fr-FR" sz="1400" spc="-1" strike="noStrike">
              <a:solidFill>
                <a:srgbClr val="000000"/>
              </a:solidFill>
              <a:uFill>
                <a:solidFill>
                  <a:srgbClr val="ffffff"/>
                </a:solidFill>
              </a:uFill>
              <a:latin typeface="Times New Roman"/>
            </a:endParaRPr>
          </a:p>
          <a:p>
            <a:pPr marL="2286000">
              <a:lnSpc>
                <a:spcPct val="100000"/>
              </a:lnSpc>
            </a:pPr>
            <a:endParaRPr b="0" lang="fr-FR" sz="1400" spc="-1" strike="noStrike">
              <a:solidFill>
                <a:srgbClr val="000000"/>
              </a:solidFill>
              <a:uFill>
                <a:solidFill>
                  <a:srgbClr val="ffffff"/>
                </a:solidFill>
              </a:uFill>
              <a:latin typeface="Times New Roman"/>
            </a:endParaRPr>
          </a:p>
          <a:p>
            <a:pPr marL="2743200">
              <a:lnSpc>
                <a:spcPct val="100000"/>
              </a:lnSpc>
            </a:pPr>
            <a:endParaRPr b="0" lang="fr-FR" sz="1400" spc="-1" strike="noStrike">
              <a:solidFill>
                <a:srgbClr val="000000"/>
              </a:solidFill>
              <a:uFill>
                <a:solidFill>
                  <a:srgbClr val="ffffff"/>
                </a:solidFill>
              </a:uFill>
              <a:latin typeface="Times New Roman"/>
            </a:endParaRPr>
          </a:p>
          <a:p>
            <a:pPr marL="3200400">
              <a:lnSpc>
                <a:spcPct val="100000"/>
              </a:lnSpc>
            </a:pPr>
            <a:endParaRPr b="0" lang="fr-FR" sz="1400" spc="-1" strike="noStrike">
              <a:solidFill>
                <a:srgbClr val="000000"/>
              </a:solidFill>
              <a:uFill>
                <a:solidFill>
                  <a:srgbClr val="ffffff"/>
                </a:solidFill>
              </a:uFill>
              <a:latin typeface="Times New Roman"/>
            </a:endParaRPr>
          </a:p>
          <a:p>
            <a:pPr marL="3657600">
              <a:lnSpc>
                <a:spcPct val="100000"/>
              </a:lnSpc>
            </a:pPr>
            <a:endParaRPr b="0" lang="fr-FR" sz="1400" spc="-1" strike="noStrike">
              <a:solidFill>
                <a:srgbClr val="000000"/>
              </a:solidFill>
              <a:uFill>
                <a:solidFill>
                  <a:srgbClr val="ffffff"/>
                </a:solidFill>
              </a:uFill>
              <a:latin typeface="Times New Roman"/>
            </a:endParaRPr>
          </a:p>
        </p:txBody>
      </p:sp>
    </p:spTree>
  </p:cSld>
</p:notes>
</file>

<file path=ppt/notesSlides/notesSlide2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7" name="PlaceHolder 1"/>
          <p:cNvSpPr>
            <a:spLocks noGrp="1"/>
          </p:cNvSpPr>
          <p:nvPr>
            <p:ph type="body"/>
          </p:nvPr>
        </p:nvSpPr>
        <p:spPr>
          <a:xfrm>
            <a:off x="709920" y="4860720"/>
            <a:ext cx="5678640" cy="4605120"/>
          </a:xfrm>
          <a:prstGeom prst="rect">
            <a:avLst/>
          </a:prstGeom>
        </p:spPr>
        <p:txBody>
          <a:bodyPr tIns="91440" bIns="91440"/>
          <a:p>
            <a:pPr algn="just">
              <a:lnSpc>
                <a:spcPct val="150000"/>
              </a:lnSpc>
            </a:pPr>
            <a:r>
              <a:rPr b="0" lang="fr-FR" sz="1000" spc="-1" strike="noStrike">
                <a:solidFill>
                  <a:srgbClr val="000000"/>
                </a:solidFill>
                <a:uFill>
                  <a:solidFill>
                    <a:srgbClr val="ffffff"/>
                  </a:solidFill>
                </a:uFill>
                <a:latin typeface="Arial"/>
              </a:rPr>
              <a:t>Illustration : </a:t>
            </a:r>
            <a:r>
              <a:rPr b="0" lang="fr-FR" sz="1000" spc="-1" strike="noStrike">
                <a:solidFill>
                  <a:srgbClr val="0000ff"/>
                </a:solidFill>
                <a:uFill>
                  <a:solidFill>
                    <a:srgbClr val="ffffff"/>
                  </a:solidFill>
                </a:uFill>
                <a:latin typeface="Arial"/>
              </a:rPr>
              <a:t>2 examples</a:t>
            </a:r>
            <a:r>
              <a:rPr b="0" lang="fr-FR" sz="1000" spc="-1" strike="noStrike">
                <a:solidFill>
                  <a:srgbClr val="000000"/>
                </a:solidFill>
                <a:uFill>
                  <a:solidFill>
                    <a:srgbClr val="ffffff"/>
                  </a:solidFill>
                </a:uFill>
                <a:latin typeface="Arial"/>
              </a:rPr>
              <a:t>, with tools developed by IRIT.</a:t>
            </a:r>
            <a:endParaRPr b="0" lang="fr-FR" sz="2000" spc="-1" strike="noStrike">
              <a:solidFill>
                <a:srgbClr val="000000"/>
              </a:solidFill>
              <a:uFill>
                <a:solidFill>
                  <a:srgbClr val="ffffff"/>
                </a:solidFill>
              </a:uFill>
              <a:latin typeface="Arial"/>
            </a:endParaRPr>
          </a:p>
          <a:p>
            <a:pPr algn="just">
              <a:lnSpc>
                <a:spcPct val="150000"/>
              </a:lnSpc>
            </a:pPr>
            <a:endParaRPr b="0" lang="fr-FR" sz="2000" spc="-1" strike="noStrike">
              <a:solidFill>
                <a:srgbClr val="000000"/>
              </a:solidFill>
              <a:uFill>
                <a:solidFill>
                  <a:srgbClr val="ffffff"/>
                </a:solidFill>
              </a:uFill>
              <a:latin typeface="Arial"/>
            </a:endParaRPr>
          </a:p>
          <a:p>
            <a:pPr algn="just">
              <a:lnSpc>
                <a:spcPct val="150000"/>
              </a:lnSpc>
            </a:pPr>
            <a:r>
              <a:rPr b="0" lang="fr-FR" sz="1000" spc="-1" strike="noStrike">
                <a:solidFill>
                  <a:srgbClr val="0000ff"/>
                </a:solidFill>
                <a:uFill>
                  <a:solidFill>
                    <a:srgbClr val="ffffff"/>
                  </a:solidFill>
                </a:uFill>
                <a:latin typeface="Arial"/>
              </a:rPr>
              <a:t>Example 1 : CNRSMH_I_1974_013_016_06 </a:t>
            </a:r>
            <a:endParaRPr b="0" lang="fr-FR" sz="2000" spc="-1" strike="noStrike">
              <a:solidFill>
                <a:srgbClr val="000000"/>
              </a:solidFill>
              <a:uFill>
                <a:solidFill>
                  <a:srgbClr val="ffffff"/>
                </a:solidFill>
              </a:uFill>
              <a:latin typeface="Arial"/>
            </a:endParaRPr>
          </a:p>
          <a:p>
            <a:pPr marL="457200" indent="-291600" algn="just">
              <a:lnSpc>
                <a:spcPct val="150000"/>
              </a:lnSpc>
              <a:buClr>
                <a:srgbClr val="000000"/>
              </a:buClr>
              <a:buFont typeface="StarSymbol"/>
              <a:buChar char="-"/>
            </a:pPr>
            <a:r>
              <a:rPr b="0" lang="fr-FR" sz="1000" spc="-1" strike="noStrike">
                <a:solidFill>
                  <a:srgbClr val="000000"/>
                </a:solidFill>
                <a:uFill>
                  <a:solidFill>
                    <a:srgbClr val="ffffff"/>
                  </a:solidFill>
                </a:uFill>
                <a:latin typeface="Arial"/>
              </a:rPr>
              <a:t>Babenzele population, Ogooué-Congo mission, recorded by Gilbert Rouget &amp; André Didier, 1946.</a:t>
            </a:r>
            <a:endParaRPr b="0" lang="fr-FR" sz="2000" spc="-1" strike="noStrike">
              <a:solidFill>
                <a:srgbClr val="000000"/>
              </a:solidFill>
              <a:uFill>
                <a:solidFill>
                  <a:srgbClr val="ffffff"/>
                </a:solidFill>
              </a:uFill>
              <a:latin typeface="Arial"/>
            </a:endParaRPr>
          </a:p>
          <a:p>
            <a:pPr marL="457200" indent="-291600" algn="just">
              <a:lnSpc>
                <a:spcPct val="150000"/>
              </a:lnSpc>
              <a:buClr>
                <a:srgbClr val="000000"/>
              </a:buClr>
              <a:buFont typeface="StarSymbol"/>
              <a:buChar char="-"/>
            </a:pPr>
            <a:r>
              <a:rPr b="0" lang="fr-FR" sz="1000" spc="-1" strike="noStrike">
                <a:solidFill>
                  <a:srgbClr val="000000"/>
                </a:solidFill>
                <a:uFill>
                  <a:solidFill>
                    <a:srgbClr val="ffffff"/>
                  </a:solidFill>
                </a:uFill>
                <a:latin typeface="Arial"/>
              </a:rPr>
              <a:t>Gilbert Rouget is interviewing the village chief. We hear voices of the collector, the translator and the chief. Speech areas are represented by green segments. Between those segments, we hear conversations in the background which are detected as nonspeech by the tool and represented by purple segments.</a:t>
            </a:r>
            <a:endParaRPr b="0" lang="fr-FR" sz="2000" spc="-1" strike="noStrike">
              <a:solidFill>
                <a:srgbClr val="000000"/>
              </a:solidFill>
              <a:uFill>
                <a:solidFill>
                  <a:srgbClr val="ffffff"/>
                </a:solidFill>
              </a:uFill>
              <a:latin typeface="Arial"/>
            </a:endParaRPr>
          </a:p>
          <a:p>
            <a:pPr algn="just">
              <a:lnSpc>
                <a:spcPct val="150000"/>
              </a:lnSpc>
            </a:pPr>
            <a:r>
              <a:rPr b="0" lang="fr-FR" sz="1000" spc="-1" strike="noStrike">
                <a:solidFill>
                  <a:srgbClr val="008000"/>
                </a:solidFill>
                <a:uFill>
                  <a:solidFill>
                    <a:srgbClr val="ffffff"/>
                  </a:solidFill>
                </a:uFill>
                <a:latin typeface="Arial"/>
              </a:rPr>
              <a:t>Outil "Irit 4hz". Ecoute du début à 00:30.</a:t>
            </a:r>
            <a:endParaRPr b="0" lang="fr-FR" sz="2000" spc="-1" strike="noStrike">
              <a:solidFill>
                <a:srgbClr val="000000"/>
              </a:solidFill>
              <a:uFill>
                <a:solidFill>
                  <a:srgbClr val="ffffff"/>
                </a:solidFill>
              </a:uFill>
              <a:latin typeface="Arial"/>
            </a:endParaRPr>
          </a:p>
          <a:p>
            <a:pPr algn="just">
              <a:lnSpc>
                <a:spcPct val="150000"/>
              </a:lnSpc>
            </a:pPr>
            <a:endParaRPr b="0" lang="fr-FR" sz="2000" spc="-1" strike="noStrike">
              <a:solidFill>
                <a:srgbClr val="000000"/>
              </a:solidFill>
              <a:uFill>
                <a:solidFill>
                  <a:srgbClr val="ffffff"/>
                </a:solidFill>
              </a:uFill>
              <a:latin typeface="Arial"/>
            </a:endParaRPr>
          </a:p>
          <a:p>
            <a:pPr algn="just">
              <a:lnSpc>
                <a:spcPct val="150000"/>
              </a:lnSpc>
            </a:pPr>
            <a:r>
              <a:rPr b="0" lang="fr-FR" sz="1000" spc="-1" strike="noStrike">
                <a:solidFill>
                  <a:srgbClr val="0000ff"/>
                </a:solidFill>
                <a:uFill>
                  <a:solidFill>
                    <a:srgbClr val="ffffff"/>
                  </a:solidFill>
                </a:uFill>
                <a:latin typeface="Arial"/>
              </a:rPr>
              <a:t>Example 2 : CNRSMH_I_2008_004_018_01 (à voir si temps)</a:t>
            </a:r>
            <a:endParaRPr b="0" lang="fr-FR" sz="2000" spc="-1" strike="noStrike">
              <a:solidFill>
                <a:srgbClr val="000000"/>
              </a:solidFill>
              <a:uFill>
                <a:solidFill>
                  <a:srgbClr val="ffffff"/>
                </a:solidFill>
              </a:uFill>
              <a:latin typeface="Arial"/>
            </a:endParaRPr>
          </a:p>
          <a:p>
            <a:pPr marL="457200" indent="-291600" algn="just">
              <a:lnSpc>
                <a:spcPct val="150000"/>
              </a:lnSpc>
              <a:buClr>
                <a:srgbClr val="000000"/>
              </a:buClr>
              <a:buFont typeface="StarSymbol"/>
              <a:buChar char="-"/>
            </a:pPr>
            <a:r>
              <a:rPr b="0" lang="fr-FR" sz="1000" spc="-1" strike="noStrike">
                <a:solidFill>
                  <a:srgbClr val="0000ff"/>
                </a:solidFill>
                <a:uFill>
                  <a:solidFill>
                    <a:srgbClr val="ffffff"/>
                  </a:solidFill>
                </a:uFill>
                <a:latin typeface="Arial"/>
              </a:rPr>
              <a:t>Mitsogo population, Gabon, recorded by Pierre Sallée, 1970.</a:t>
            </a:r>
            <a:endParaRPr b="0" lang="fr-FR" sz="2000" spc="-1" strike="noStrike">
              <a:solidFill>
                <a:srgbClr val="000000"/>
              </a:solidFill>
              <a:uFill>
                <a:solidFill>
                  <a:srgbClr val="ffffff"/>
                </a:solidFill>
              </a:uFill>
              <a:latin typeface="Arial"/>
            </a:endParaRPr>
          </a:p>
          <a:p>
            <a:pPr marL="457200" indent="-291600" algn="just">
              <a:lnSpc>
                <a:spcPct val="150000"/>
              </a:lnSpc>
              <a:buClr>
                <a:srgbClr val="000000"/>
              </a:buClr>
              <a:buFont typeface="StarSymbol"/>
              <a:buChar char="-"/>
            </a:pPr>
            <a:r>
              <a:rPr b="0" lang="fr-FR" sz="1000" spc="-1" strike="noStrike">
                <a:solidFill>
                  <a:srgbClr val="0000ff"/>
                </a:solidFill>
                <a:uFill>
                  <a:solidFill>
                    <a:srgbClr val="ffffff"/>
                  </a:solidFill>
                </a:uFill>
                <a:latin typeface="Arial"/>
              </a:rPr>
              <a:t>A man tells a tale. Story ponctuated by songs performed by this man (soloist) and a mixed choir. Storytelling : green segments. Songs : purple segments.</a:t>
            </a:r>
            <a:endParaRPr b="0" lang="fr-FR" sz="2000" spc="-1" strike="noStrike">
              <a:solidFill>
                <a:srgbClr val="000000"/>
              </a:solidFill>
              <a:uFill>
                <a:solidFill>
                  <a:srgbClr val="ffffff"/>
                </a:solidFill>
              </a:uFill>
              <a:latin typeface="Arial"/>
            </a:endParaRPr>
          </a:p>
          <a:p>
            <a:pPr algn="just">
              <a:lnSpc>
                <a:spcPct val="150000"/>
              </a:lnSpc>
            </a:pPr>
            <a:r>
              <a:rPr b="0" lang="fr-FR" sz="1000" spc="-1" strike="noStrike">
                <a:solidFill>
                  <a:srgbClr val="008000"/>
                </a:solidFill>
                <a:uFill>
                  <a:solidFill>
                    <a:srgbClr val="ffffff"/>
                  </a:solidFill>
                </a:uFill>
                <a:latin typeface="Arial"/>
              </a:rPr>
              <a:t>Outil "Irit 4hz smoothed". Ecoute de 10:54 à 11:50.</a:t>
            </a:r>
            <a:endParaRPr b="0" lang="fr-FR" sz="2000" spc="-1" strike="noStrike">
              <a:solidFill>
                <a:srgbClr val="000000"/>
              </a:solidFill>
              <a:uFill>
                <a:solidFill>
                  <a:srgbClr val="ffffff"/>
                </a:solidFill>
              </a:uFill>
              <a:latin typeface="Arial"/>
            </a:endParaRPr>
          </a:p>
        </p:txBody>
      </p:sp>
      <p:sp>
        <p:nvSpPr>
          <p:cNvPr id="418" name="TextShape 2"/>
          <p:cNvSpPr txBox="1"/>
          <p:nvPr/>
        </p:nvSpPr>
        <p:spPr>
          <a:xfrm>
            <a:off x="4021560" y="9721440"/>
            <a:ext cx="3075480" cy="511200"/>
          </a:xfrm>
          <a:prstGeom prst="rect">
            <a:avLst/>
          </a:prstGeom>
          <a:noFill/>
          <a:ln>
            <a:noFill/>
          </a:ln>
        </p:spPr>
        <p:txBody>
          <a:bodyPr tIns="91440" bIns="91440" anchor="b"/>
          <a:p>
            <a:pPr>
              <a:lnSpc>
                <a:spcPct val="100000"/>
              </a:lnSpc>
            </a:pPr>
            <a:endParaRPr b="0" lang="fr-FR" sz="1400" spc="-1" strike="noStrike">
              <a:solidFill>
                <a:srgbClr val="000000"/>
              </a:solidFill>
              <a:uFill>
                <a:solidFill>
                  <a:srgbClr val="ffffff"/>
                </a:solidFill>
              </a:uFill>
              <a:latin typeface="Times New Roman"/>
            </a:endParaRPr>
          </a:p>
          <a:p>
            <a:pPr marL="457200">
              <a:lnSpc>
                <a:spcPct val="100000"/>
              </a:lnSpc>
            </a:pPr>
            <a:endParaRPr b="0" lang="fr-FR" sz="1400" spc="-1" strike="noStrike">
              <a:solidFill>
                <a:srgbClr val="000000"/>
              </a:solidFill>
              <a:uFill>
                <a:solidFill>
                  <a:srgbClr val="ffffff"/>
                </a:solidFill>
              </a:uFill>
              <a:latin typeface="Times New Roman"/>
            </a:endParaRPr>
          </a:p>
          <a:p>
            <a:pPr marL="914400">
              <a:lnSpc>
                <a:spcPct val="100000"/>
              </a:lnSpc>
            </a:pPr>
            <a:endParaRPr b="0" lang="fr-FR" sz="1400" spc="-1" strike="noStrike">
              <a:solidFill>
                <a:srgbClr val="000000"/>
              </a:solidFill>
              <a:uFill>
                <a:solidFill>
                  <a:srgbClr val="ffffff"/>
                </a:solidFill>
              </a:uFill>
              <a:latin typeface="Times New Roman"/>
            </a:endParaRPr>
          </a:p>
          <a:p>
            <a:pPr marL="1371600">
              <a:lnSpc>
                <a:spcPct val="100000"/>
              </a:lnSpc>
            </a:pPr>
            <a:endParaRPr b="0" lang="fr-FR" sz="1400" spc="-1" strike="noStrike">
              <a:solidFill>
                <a:srgbClr val="000000"/>
              </a:solidFill>
              <a:uFill>
                <a:solidFill>
                  <a:srgbClr val="ffffff"/>
                </a:solidFill>
              </a:uFill>
              <a:latin typeface="Times New Roman"/>
            </a:endParaRPr>
          </a:p>
          <a:p>
            <a:pPr marL="1828800">
              <a:lnSpc>
                <a:spcPct val="100000"/>
              </a:lnSpc>
            </a:pPr>
            <a:endParaRPr b="0" lang="fr-FR" sz="1400" spc="-1" strike="noStrike">
              <a:solidFill>
                <a:srgbClr val="000000"/>
              </a:solidFill>
              <a:uFill>
                <a:solidFill>
                  <a:srgbClr val="ffffff"/>
                </a:solidFill>
              </a:uFill>
              <a:latin typeface="Times New Roman"/>
            </a:endParaRPr>
          </a:p>
          <a:p>
            <a:pPr marL="2286000">
              <a:lnSpc>
                <a:spcPct val="100000"/>
              </a:lnSpc>
            </a:pPr>
            <a:endParaRPr b="0" lang="fr-FR" sz="1400" spc="-1" strike="noStrike">
              <a:solidFill>
                <a:srgbClr val="000000"/>
              </a:solidFill>
              <a:uFill>
                <a:solidFill>
                  <a:srgbClr val="ffffff"/>
                </a:solidFill>
              </a:uFill>
              <a:latin typeface="Times New Roman"/>
            </a:endParaRPr>
          </a:p>
          <a:p>
            <a:pPr marL="2743200">
              <a:lnSpc>
                <a:spcPct val="100000"/>
              </a:lnSpc>
            </a:pPr>
            <a:endParaRPr b="0" lang="fr-FR" sz="1400" spc="-1" strike="noStrike">
              <a:solidFill>
                <a:srgbClr val="000000"/>
              </a:solidFill>
              <a:uFill>
                <a:solidFill>
                  <a:srgbClr val="ffffff"/>
                </a:solidFill>
              </a:uFill>
              <a:latin typeface="Times New Roman"/>
            </a:endParaRPr>
          </a:p>
          <a:p>
            <a:pPr marL="3200400">
              <a:lnSpc>
                <a:spcPct val="100000"/>
              </a:lnSpc>
            </a:pPr>
            <a:endParaRPr b="0" lang="fr-FR" sz="1400" spc="-1" strike="noStrike">
              <a:solidFill>
                <a:srgbClr val="000000"/>
              </a:solidFill>
              <a:uFill>
                <a:solidFill>
                  <a:srgbClr val="ffffff"/>
                </a:solidFill>
              </a:uFill>
              <a:latin typeface="Times New Roman"/>
            </a:endParaRPr>
          </a:p>
          <a:p>
            <a:pPr marL="3657600">
              <a:lnSpc>
                <a:spcPct val="100000"/>
              </a:lnSpc>
            </a:pPr>
            <a:endParaRPr b="0" lang="fr-FR" sz="1400" spc="-1" strike="noStrike">
              <a:solidFill>
                <a:srgbClr val="000000"/>
              </a:solidFill>
              <a:uFill>
                <a:solidFill>
                  <a:srgbClr val="ffffff"/>
                </a:solidFill>
              </a:uFill>
              <a:latin typeface="Times New Roman"/>
            </a:endParaRPr>
          </a:p>
        </p:txBody>
      </p:sp>
    </p:spTree>
  </p:cSld>
</p:notes>
</file>

<file path=ppt/notesSlides/notesSlide2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9" name="PlaceHolder 1"/>
          <p:cNvSpPr>
            <a:spLocks noGrp="1"/>
          </p:cNvSpPr>
          <p:nvPr>
            <p:ph type="body"/>
          </p:nvPr>
        </p:nvSpPr>
        <p:spPr>
          <a:xfrm>
            <a:off x="709920" y="4860720"/>
            <a:ext cx="5678640" cy="4605120"/>
          </a:xfrm>
          <a:prstGeom prst="rect">
            <a:avLst/>
          </a:prstGeom>
        </p:spPr>
        <p:txBody>
          <a:bodyPr tIns="91440" bIns="91440"/>
          <a:p>
            <a:pPr algn="just">
              <a:lnSpc>
                <a:spcPct val="150000"/>
              </a:lnSpc>
            </a:pPr>
            <a:r>
              <a:rPr b="0" lang="fr-FR" sz="1000" spc="-1" strike="noStrike">
                <a:solidFill>
                  <a:srgbClr val="000000"/>
                </a:solidFill>
                <a:uFill>
                  <a:solidFill>
                    <a:srgbClr val="ffffff"/>
                  </a:solidFill>
                </a:uFill>
                <a:latin typeface="Arial"/>
              </a:rPr>
              <a:t>Illustration : </a:t>
            </a:r>
            <a:r>
              <a:rPr b="0" lang="fr-FR" sz="1000" spc="-1" strike="noStrike">
                <a:solidFill>
                  <a:srgbClr val="0000ff"/>
                </a:solidFill>
                <a:uFill>
                  <a:solidFill>
                    <a:srgbClr val="ffffff"/>
                  </a:solidFill>
                </a:uFill>
                <a:latin typeface="Arial"/>
              </a:rPr>
              <a:t>2 examples</a:t>
            </a:r>
            <a:r>
              <a:rPr b="0" lang="fr-FR" sz="1000" spc="-1" strike="noStrike">
                <a:solidFill>
                  <a:srgbClr val="000000"/>
                </a:solidFill>
                <a:uFill>
                  <a:solidFill>
                    <a:srgbClr val="ffffff"/>
                  </a:solidFill>
                </a:uFill>
                <a:latin typeface="Arial"/>
              </a:rPr>
              <a:t>, with tools developed by IRIT.</a:t>
            </a:r>
            <a:endParaRPr b="0" lang="fr-FR" sz="2000" spc="-1" strike="noStrike">
              <a:solidFill>
                <a:srgbClr val="000000"/>
              </a:solidFill>
              <a:uFill>
                <a:solidFill>
                  <a:srgbClr val="ffffff"/>
                </a:solidFill>
              </a:uFill>
              <a:latin typeface="Arial"/>
            </a:endParaRPr>
          </a:p>
          <a:p>
            <a:pPr algn="just">
              <a:lnSpc>
                <a:spcPct val="150000"/>
              </a:lnSpc>
            </a:pPr>
            <a:endParaRPr b="0" lang="fr-FR" sz="2000" spc="-1" strike="noStrike">
              <a:solidFill>
                <a:srgbClr val="000000"/>
              </a:solidFill>
              <a:uFill>
                <a:solidFill>
                  <a:srgbClr val="ffffff"/>
                </a:solidFill>
              </a:uFill>
              <a:latin typeface="Arial"/>
            </a:endParaRPr>
          </a:p>
          <a:p>
            <a:pPr algn="just">
              <a:lnSpc>
                <a:spcPct val="150000"/>
              </a:lnSpc>
            </a:pPr>
            <a:r>
              <a:rPr b="0" lang="fr-FR" sz="1000" spc="-1" strike="noStrike">
                <a:solidFill>
                  <a:srgbClr val="0000ff"/>
                </a:solidFill>
                <a:uFill>
                  <a:solidFill>
                    <a:srgbClr val="ffffff"/>
                  </a:solidFill>
                </a:uFill>
                <a:latin typeface="Arial"/>
              </a:rPr>
              <a:t>Example 1 : CNRSMH_I_1974_013_016_06 </a:t>
            </a:r>
            <a:endParaRPr b="0" lang="fr-FR" sz="2000" spc="-1" strike="noStrike">
              <a:solidFill>
                <a:srgbClr val="000000"/>
              </a:solidFill>
              <a:uFill>
                <a:solidFill>
                  <a:srgbClr val="ffffff"/>
                </a:solidFill>
              </a:uFill>
              <a:latin typeface="Arial"/>
            </a:endParaRPr>
          </a:p>
          <a:p>
            <a:pPr marL="457200" indent="-291600" algn="just">
              <a:lnSpc>
                <a:spcPct val="150000"/>
              </a:lnSpc>
              <a:buClr>
                <a:srgbClr val="000000"/>
              </a:buClr>
              <a:buFont typeface="StarSymbol"/>
              <a:buChar char="-"/>
            </a:pPr>
            <a:r>
              <a:rPr b="0" lang="fr-FR" sz="1000" spc="-1" strike="noStrike">
                <a:solidFill>
                  <a:srgbClr val="000000"/>
                </a:solidFill>
                <a:uFill>
                  <a:solidFill>
                    <a:srgbClr val="ffffff"/>
                  </a:solidFill>
                </a:uFill>
                <a:latin typeface="Arial"/>
              </a:rPr>
              <a:t>Babenzele population, Ogooué-Congo mission, recorded by Gilbert Rouget &amp; André Didier, 1946.</a:t>
            </a:r>
            <a:endParaRPr b="0" lang="fr-FR" sz="2000" spc="-1" strike="noStrike">
              <a:solidFill>
                <a:srgbClr val="000000"/>
              </a:solidFill>
              <a:uFill>
                <a:solidFill>
                  <a:srgbClr val="ffffff"/>
                </a:solidFill>
              </a:uFill>
              <a:latin typeface="Arial"/>
            </a:endParaRPr>
          </a:p>
          <a:p>
            <a:pPr marL="457200" indent="-291600" algn="just">
              <a:lnSpc>
                <a:spcPct val="150000"/>
              </a:lnSpc>
              <a:buClr>
                <a:srgbClr val="000000"/>
              </a:buClr>
              <a:buFont typeface="StarSymbol"/>
              <a:buChar char="-"/>
            </a:pPr>
            <a:r>
              <a:rPr b="0" lang="fr-FR" sz="1000" spc="-1" strike="noStrike">
                <a:solidFill>
                  <a:srgbClr val="000000"/>
                </a:solidFill>
                <a:uFill>
                  <a:solidFill>
                    <a:srgbClr val="ffffff"/>
                  </a:solidFill>
                </a:uFill>
                <a:latin typeface="Arial"/>
              </a:rPr>
              <a:t>Gilbert Rouget is interviewing the village chief. We hear voices of the collector, the translator and the chief. Speech areas are represented by green segments. Between those segments, we hear conversations in the background which are detected as nonspeech by the tool and represented by purple segments.</a:t>
            </a:r>
            <a:endParaRPr b="0" lang="fr-FR" sz="2000" spc="-1" strike="noStrike">
              <a:solidFill>
                <a:srgbClr val="000000"/>
              </a:solidFill>
              <a:uFill>
                <a:solidFill>
                  <a:srgbClr val="ffffff"/>
                </a:solidFill>
              </a:uFill>
              <a:latin typeface="Arial"/>
            </a:endParaRPr>
          </a:p>
          <a:p>
            <a:pPr algn="just">
              <a:lnSpc>
                <a:spcPct val="150000"/>
              </a:lnSpc>
            </a:pPr>
            <a:r>
              <a:rPr b="0" lang="fr-FR" sz="1000" spc="-1" strike="noStrike">
                <a:solidFill>
                  <a:srgbClr val="008000"/>
                </a:solidFill>
                <a:uFill>
                  <a:solidFill>
                    <a:srgbClr val="ffffff"/>
                  </a:solidFill>
                </a:uFill>
                <a:latin typeface="Arial"/>
              </a:rPr>
              <a:t>Outil "Irit 4hz". Ecoute du début à 00:30.</a:t>
            </a:r>
            <a:endParaRPr b="0" lang="fr-FR" sz="2000" spc="-1" strike="noStrike">
              <a:solidFill>
                <a:srgbClr val="000000"/>
              </a:solidFill>
              <a:uFill>
                <a:solidFill>
                  <a:srgbClr val="ffffff"/>
                </a:solidFill>
              </a:uFill>
              <a:latin typeface="Arial"/>
            </a:endParaRPr>
          </a:p>
          <a:p>
            <a:pPr algn="just">
              <a:lnSpc>
                <a:spcPct val="150000"/>
              </a:lnSpc>
            </a:pPr>
            <a:endParaRPr b="0" lang="fr-FR" sz="2000" spc="-1" strike="noStrike">
              <a:solidFill>
                <a:srgbClr val="000000"/>
              </a:solidFill>
              <a:uFill>
                <a:solidFill>
                  <a:srgbClr val="ffffff"/>
                </a:solidFill>
              </a:uFill>
              <a:latin typeface="Arial"/>
            </a:endParaRPr>
          </a:p>
          <a:p>
            <a:pPr algn="just">
              <a:lnSpc>
                <a:spcPct val="150000"/>
              </a:lnSpc>
            </a:pPr>
            <a:r>
              <a:rPr b="0" lang="fr-FR" sz="1000" spc="-1" strike="noStrike">
                <a:solidFill>
                  <a:srgbClr val="0000ff"/>
                </a:solidFill>
                <a:uFill>
                  <a:solidFill>
                    <a:srgbClr val="ffffff"/>
                  </a:solidFill>
                </a:uFill>
                <a:latin typeface="Arial"/>
              </a:rPr>
              <a:t>Example 2 : CNRSMH_I_2008_004_018_01 (à voir si temps)</a:t>
            </a:r>
            <a:endParaRPr b="0" lang="fr-FR" sz="2000" spc="-1" strike="noStrike">
              <a:solidFill>
                <a:srgbClr val="000000"/>
              </a:solidFill>
              <a:uFill>
                <a:solidFill>
                  <a:srgbClr val="ffffff"/>
                </a:solidFill>
              </a:uFill>
              <a:latin typeface="Arial"/>
            </a:endParaRPr>
          </a:p>
          <a:p>
            <a:pPr marL="457200" indent="-291600" algn="just">
              <a:lnSpc>
                <a:spcPct val="150000"/>
              </a:lnSpc>
              <a:buClr>
                <a:srgbClr val="000000"/>
              </a:buClr>
              <a:buFont typeface="StarSymbol"/>
              <a:buChar char="-"/>
            </a:pPr>
            <a:r>
              <a:rPr b="0" lang="fr-FR" sz="1000" spc="-1" strike="noStrike">
                <a:solidFill>
                  <a:srgbClr val="0000ff"/>
                </a:solidFill>
                <a:uFill>
                  <a:solidFill>
                    <a:srgbClr val="ffffff"/>
                  </a:solidFill>
                </a:uFill>
                <a:latin typeface="Arial"/>
              </a:rPr>
              <a:t>Mitsogo population, Gabon, recorded by Pierre Sallée, 1970.</a:t>
            </a:r>
            <a:endParaRPr b="0" lang="fr-FR" sz="2000" spc="-1" strike="noStrike">
              <a:solidFill>
                <a:srgbClr val="000000"/>
              </a:solidFill>
              <a:uFill>
                <a:solidFill>
                  <a:srgbClr val="ffffff"/>
                </a:solidFill>
              </a:uFill>
              <a:latin typeface="Arial"/>
            </a:endParaRPr>
          </a:p>
          <a:p>
            <a:pPr marL="457200" indent="-291600" algn="just">
              <a:lnSpc>
                <a:spcPct val="150000"/>
              </a:lnSpc>
              <a:buClr>
                <a:srgbClr val="000000"/>
              </a:buClr>
              <a:buFont typeface="StarSymbol"/>
              <a:buChar char="-"/>
            </a:pPr>
            <a:r>
              <a:rPr b="0" lang="fr-FR" sz="1000" spc="-1" strike="noStrike">
                <a:solidFill>
                  <a:srgbClr val="0000ff"/>
                </a:solidFill>
                <a:uFill>
                  <a:solidFill>
                    <a:srgbClr val="ffffff"/>
                  </a:solidFill>
                </a:uFill>
                <a:latin typeface="Arial"/>
              </a:rPr>
              <a:t>A man tells a tale. Story ponctuated by songs performed by this man (soloist) and a mixed choir. Storytelling : green segments. Songs : purple segments.</a:t>
            </a:r>
            <a:endParaRPr b="0" lang="fr-FR" sz="2000" spc="-1" strike="noStrike">
              <a:solidFill>
                <a:srgbClr val="000000"/>
              </a:solidFill>
              <a:uFill>
                <a:solidFill>
                  <a:srgbClr val="ffffff"/>
                </a:solidFill>
              </a:uFill>
              <a:latin typeface="Arial"/>
            </a:endParaRPr>
          </a:p>
          <a:p>
            <a:pPr algn="just">
              <a:lnSpc>
                <a:spcPct val="150000"/>
              </a:lnSpc>
            </a:pPr>
            <a:r>
              <a:rPr b="0" lang="fr-FR" sz="1000" spc="-1" strike="noStrike">
                <a:solidFill>
                  <a:srgbClr val="008000"/>
                </a:solidFill>
                <a:uFill>
                  <a:solidFill>
                    <a:srgbClr val="ffffff"/>
                  </a:solidFill>
                </a:uFill>
                <a:latin typeface="Arial"/>
              </a:rPr>
              <a:t>Outil "Irit 4hz smoothed". Ecoute de 10:54 à 11:50.</a:t>
            </a:r>
            <a:endParaRPr b="0" lang="fr-FR" sz="2000" spc="-1" strike="noStrike">
              <a:solidFill>
                <a:srgbClr val="000000"/>
              </a:solidFill>
              <a:uFill>
                <a:solidFill>
                  <a:srgbClr val="ffffff"/>
                </a:solidFill>
              </a:uFill>
              <a:latin typeface="Arial"/>
            </a:endParaRPr>
          </a:p>
        </p:txBody>
      </p:sp>
      <p:sp>
        <p:nvSpPr>
          <p:cNvPr id="420" name="TextShape 2"/>
          <p:cNvSpPr txBox="1"/>
          <p:nvPr/>
        </p:nvSpPr>
        <p:spPr>
          <a:xfrm>
            <a:off x="4021560" y="9721440"/>
            <a:ext cx="3075480" cy="511200"/>
          </a:xfrm>
          <a:prstGeom prst="rect">
            <a:avLst/>
          </a:prstGeom>
          <a:noFill/>
          <a:ln>
            <a:noFill/>
          </a:ln>
        </p:spPr>
        <p:txBody>
          <a:bodyPr tIns="91440" bIns="91440" anchor="b"/>
          <a:p>
            <a:pPr>
              <a:lnSpc>
                <a:spcPct val="100000"/>
              </a:lnSpc>
            </a:pPr>
            <a:endParaRPr b="0" lang="fr-FR" sz="1400" spc="-1" strike="noStrike">
              <a:solidFill>
                <a:srgbClr val="000000"/>
              </a:solidFill>
              <a:uFill>
                <a:solidFill>
                  <a:srgbClr val="ffffff"/>
                </a:solidFill>
              </a:uFill>
              <a:latin typeface="Times New Roman"/>
            </a:endParaRPr>
          </a:p>
          <a:p>
            <a:pPr marL="457200">
              <a:lnSpc>
                <a:spcPct val="100000"/>
              </a:lnSpc>
            </a:pPr>
            <a:endParaRPr b="0" lang="fr-FR" sz="1400" spc="-1" strike="noStrike">
              <a:solidFill>
                <a:srgbClr val="000000"/>
              </a:solidFill>
              <a:uFill>
                <a:solidFill>
                  <a:srgbClr val="ffffff"/>
                </a:solidFill>
              </a:uFill>
              <a:latin typeface="Times New Roman"/>
            </a:endParaRPr>
          </a:p>
          <a:p>
            <a:pPr marL="914400">
              <a:lnSpc>
                <a:spcPct val="100000"/>
              </a:lnSpc>
            </a:pPr>
            <a:endParaRPr b="0" lang="fr-FR" sz="1400" spc="-1" strike="noStrike">
              <a:solidFill>
                <a:srgbClr val="000000"/>
              </a:solidFill>
              <a:uFill>
                <a:solidFill>
                  <a:srgbClr val="ffffff"/>
                </a:solidFill>
              </a:uFill>
              <a:latin typeface="Times New Roman"/>
            </a:endParaRPr>
          </a:p>
          <a:p>
            <a:pPr marL="1371600">
              <a:lnSpc>
                <a:spcPct val="100000"/>
              </a:lnSpc>
            </a:pPr>
            <a:endParaRPr b="0" lang="fr-FR" sz="1400" spc="-1" strike="noStrike">
              <a:solidFill>
                <a:srgbClr val="000000"/>
              </a:solidFill>
              <a:uFill>
                <a:solidFill>
                  <a:srgbClr val="ffffff"/>
                </a:solidFill>
              </a:uFill>
              <a:latin typeface="Times New Roman"/>
            </a:endParaRPr>
          </a:p>
          <a:p>
            <a:pPr marL="1828800">
              <a:lnSpc>
                <a:spcPct val="100000"/>
              </a:lnSpc>
            </a:pPr>
            <a:endParaRPr b="0" lang="fr-FR" sz="1400" spc="-1" strike="noStrike">
              <a:solidFill>
                <a:srgbClr val="000000"/>
              </a:solidFill>
              <a:uFill>
                <a:solidFill>
                  <a:srgbClr val="ffffff"/>
                </a:solidFill>
              </a:uFill>
              <a:latin typeface="Times New Roman"/>
            </a:endParaRPr>
          </a:p>
          <a:p>
            <a:pPr marL="2286000">
              <a:lnSpc>
                <a:spcPct val="100000"/>
              </a:lnSpc>
            </a:pPr>
            <a:endParaRPr b="0" lang="fr-FR" sz="1400" spc="-1" strike="noStrike">
              <a:solidFill>
                <a:srgbClr val="000000"/>
              </a:solidFill>
              <a:uFill>
                <a:solidFill>
                  <a:srgbClr val="ffffff"/>
                </a:solidFill>
              </a:uFill>
              <a:latin typeface="Times New Roman"/>
            </a:endParaRPr>
          </a:p>
          <a:p>
            <a:pPr marL="2743200">
              <a:lnSpc>
                <a:spcPct val="100000"/>
              </a:lnSpc>
            </a:pPr>
            <a:endParaRPr b="0" lang="fr-FR" sz="1400" spc="-1" strike="noStrike">
              <a:solidFill>
                <a:srgbClr val="000000"/>
              </a:solidFill>
              <a:uFill>
                <a:solidFill>
                  <a:srgbClr val="ffffff"/>
                </a:solidFill>
              </a:uFill>
              <a:latin typeface="Times New Roman"/>
            </a:endParaRPr>
          </a:p>
          <a:p>
            <a:pPr marL="3200400">
              <a:lnSpc>
                <a:spcPct val="100000"/>
              </a:lnSpc>
            </a:pPr>
            <a:endParaRPr b="0" lang="fr-FR" sz="1400" spc="-1" strike="noStrike">
              <a:solidFill>
                <a:srgbClr val="000000"/>
              </a:solidFill>
              <a:uFill>
                <a:solidFill>
                  <a:srgbClr val="ffffff"/>
                </a:solidFill>
              </a:uFill>
              <a:latin typeface="Times New Roman"/>
            </a:endParaRPr>
          </a:p>
          <a:p>
            <a:pPr marL="3657600">
              <a:lnSpc>
                <a:spcPct val="100000"/>
              </a:lnSpc>
            </a:pPr>
            <a:endParaRPr b="0" lang="fr-FR" sz="1400" spc="-1" strike="noStrike">
              <a:solidFill>
                <a:srgbClr val="000000"/>
              </a:solidFill>
              <a:uFill>
                <a:solidFill>
                  <a:srgbClr val="ffffff"/>
                </a:solidFill>
              </a:uFill>
              <a:latin typeface="Times New Roman"/>
            </a:endParaRPr>
          </a:p>
        </p:txBody>
      </p:sp>
    </p:spTree>
  </p:cSld>
</p:notes>
</file>

<file path=ppt/notesSlides/notesSlide2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1" name="PlaceHolder 1"/>
          <p:cNvSpPr>
            <a:spLocks noGrp="1"/>
          </p:cNvSpPr>
          <p:nvPr>
            <p:ph type="body"/>
          </p:nvPr>
        </p:nvSpPr>
        <p:spPr>
          <a:xfrm>
            <a:off x="709920" y="4860720"/>
            <a:ext cx="5678640" cy="4605120"/>
          </a:xfrm>
          <a:prstGeom prst="rect">
            <a:avLst/>
          </a:prstGeom>
        </p:spPr>
        <p:txBody>
          <a:bodyPr tIns="91440" bIns="91440"/>
          <a:p>
            <a:pPr algn="just">
              <a:lnSpc>
                <a:spcPct val="150000"/>
              </a:lnSpc>
            </a:pPr>
            <a:r>
              <a:rPr b="0" lang="fr-FR" sz="1000" spc="-1" strike="noStrike">
                <a:solidFill>
                  <a:srgbClr val="000000"/>
                </a:solidFill>
                <a:uFill>
                  <a:solidFill>
                    <a:srgbClr val="ffffff"/>
                  </a:solidFill>
                </a:uFill>
                <a:latin typeface="Arial"/>
              </a:rPr>
              <a:t>Illustration : </a:t>
            </a:r>
            <a:r>
              <a:rPr b="0" lang="fr-FR" sz="1000" spc="-1" strike="noStrike">
                <a:solidFill>
                  <a:srgbClr val="0000ff"/>
                </a:solidFill>
                <a:uFill>
                  <a:solidFill>
                    <a:srgbClr val="ffffff"/>
                  </a:solidFill>
                </a:uFill>
                <a:latin typeface="Arial"/>
              </a:rPr>
              <a:t>2 examples</a:t>
            </a:r>
            <a:r>
              <a:rPr b="0" lang="fr-FR" sz="1000" spc="-1" strike="noStrike">
                <a:solidFill>
                  <a:srgbClr val="000000"/>
                </a:solidFill>
                <a:uFill>
                  <a:solidFill>
                    <a:srgbClr val="ffffff"/>
                  </a:solidFill>
                </a:uFill>
                <a:latin typeface="Arial"/>
              </a:rPr>
              <a:t>, with tools developed by IRIT.</a:t>
            </a:r>
            <a:endParaRPr b="0" lang="fr-FR" sz="2000" spc="-1" strike="noStrike">
              <a:solidFill>
                <a:srgbClr val="000000"/>
              </a:solidFill>
              <a:uFill>
                <a:solidFill>
                  <a:srgbClr val="ffffff"/>
                </a:solidFill>
              </a:uFill>
              <a:latin typeface="Arial"/>
            </a:endParaRPr>
          </a:p>
          <a:p>
            <a:pPr algn="just">
              <a:lnSpc>
                <a:spcPct val="150000"/>
              </a:lnSpc>
            </a:pPr>
            <a:endParaRPr b="0" lang="fr-FR" sz="2000" spc="-1" strike="noStrike">
              <a:solidFill>
                <a:srgbClr val="000000"/>
              </a:solidFill>
              <a:uFill>
                <a:solidFill>
                  <a:srgbClr val="ffffff"/>
                </a:solidFill>
              </a:uFill>
              <a:latin typeface="Arial"/>
            </a:endParaRPr>
          </a:p>
          <a:p>
            <a:pPr algn="just">
              <a:lnSpc>
                <a:spcPct val="150000"/>
              </a:lnSpc>
            </a:pPr>
            <a:r>
              <a:rPr b="0" lang="fr-FR" sz="1000" spc="-1" strike="noStrike">
                <a:solidFill>
                  <a:srgbClr val="0000ff"/>
                </a:solidFill>
                <a:uFill>
                  <a:solidFill>
                    <a:srgbClr val="ffffff"/>
                  </a:solidFill>
                </a:uFill>
                <a:latin typeface="Arial"/>
              </a:rPr>
              <a:t>Example 1 : CNRSMH_I_1974_013_016_06 </a:t>
            </a:r>
            <a:endParaRPr b="0" lang="fr-FR" sz="2000" spc="-1" strike="noStrike">
              <a:solidFill>
                <a:srgbClr val="000000"/>
              </a:solidFill>
              <a:uFill>
                <a:solidFill>
                  <a:srgbClr val="ffffff"/>
                </a:solidFill>
              </a:uFill>
              <a:latin typeface="Arial"/>
            </a:endParaRPr>
          </a:p>
          <a:p>
            <a:pPr marL="457200" indent="-291600" algn="just">
              <a:lnSpc>
                <a:spcPct val="150000"/>
              </a:lnSpc>
              <a:buClr>
                <a:srgbClr val="000000"/>
              </a:buClr>
              <a:buFont typeface="StarSymbol"/>
              <a:buChar char="-"/>
            </a:pPr>
            <a:r>
              <a:rPr b="0" lang="fr-FR" sz="1000" spc="-1" strike="noStrike">
                <a:solidFill>
                  <a:srgbClr val="000000"/>
                </a:solidFill>
                <a:uFill>
                  <a:solidFill>
                    <a:srgbClr val="ffffff"/>
                  </a:solidFill>
                </a:uFill>
                <a:latin typeface="Arial"/>
              </a:rPr>
              <a:t>Babenzele population, Ogooué-Congo mission, recorded by Gilbert Rouget &amp; André Didier, 1946.</a:t>
            </a:r>
            <a:endParaRPr b="0" lang="fr-FR" sz="2000" spc="-1" strike="noStrike">
              <a:solidFill>
                <a:srgbClr val="000000"/>
              </a:solidFill>
              <a:uFill>
                <a:solidFill>
                  <a:srgbClr val="ffffff"/>
                </a:solidFill>
              </a:uFill>
              <a:latin typeface="Arial"/>
            </a:endParaRPr>
          </a:p>
          <a:p>
            <a:pPr marL="457200" indent="-291600" algn="just">
              <a:lnSpc>
                <a:spcPct val="150000"/>
              </a:lnSpc>
              <a:buClr>
                <a:srgbClr val="000000"/>
              </a:buClr>
              <a:buFont typeface="StarSymbol"/>
              <a:buChar char="-"/>
            </a:pPr>
            <a:r>
              <a:rPr b="0" lang="fr-FR" sz="1000" spc="-1" strike="noStrike">
                <a:solidFill>
                  <a:srgbClr val="000000"/>
                </a:solidFill>
                <a:uFill>
                  <a:solidFill>
                    <a:srgbClr val="ffffff"/>
                  </a:solidFill>
                </a:uFill>
                <a:latin typeface="Arial"/>
              </a:rPr>
              <a:t>Gilbert Rouget is interviewing the village chief. We hear voices of the collector, the translator and the chief. Speech areas are represented by green segments. Between those segments, we hear conversations in the background which are detected as nonspeech by the tool and represented by purple segments.</a:t>
            </a:r>
            <a:endParaRPr b="0" lang="fr-FR" sz="2000" spc="-1" strike="noStrike">
              <a:solidFill>
                <a:srgbClr val="000000"/>
              </a:solidFill>
              <a:uFill>
                <a:solidFill>
                  <a:srgbClr val="ffffff"/>
                </a:solidFill>
              </a:uFill>
              <a:latin typeface="Arial"/>
            </a:endParaRPr>
          </a:p>
          <a:p>
            <a:pPr algn="just">
              <a:lnSpc>
                <a:spcPct val="150000"/>
              </a:lnSpc>
            </a:pPr>
            <a:r>
              <a:rPr b="0" lang="fr-FR" sz="1000" spc="-1" strike="noStrike">
                <a:solidFill>
                  <a:srgbClr val="008000"/>
                </a:solidFill>
                <a:uFill>
                  <a:solidFill>
                    <a:srgbClr val="ffffff"/>
                  </a:solidFill>
                </a:uFill>
                <a:latin typeface="Arial"/>
              </a:rPr>
              <a:t>Outil "Irit 4hz". Ecoute du début à 00:30.</a:t>
            </a:r>
            <a:endParaRPr b="0" lang="fr-FR" sz="2000" spc="-1" strike="noStrike">
              <a:solidFill>
                <a:srgbClr val="000000"/>
              </a:solidFill>
              <a:uFill>
                <a:solidFill>
                  <a:srgbClr val="ffffff"/>
                </a:solidFill>
              </a:uFill>
              <a:latin typeface="Arial"/>
            </a:endParaRPr>
          </a:p>
          <a:p>
            <a:pPr algn="just">
              <a:lnSpc>
                <a:spcPct val="150000"/>
              </a:lnSpc>
            </a:pPr>
            <a:endParaRPr b="0" lang="fr-FR" sz="2000" spc="-1" strike="noStrike">
              <a:solidFill>
                <a:srgbClr val="000000"/>
              </a:solidFill>
              <a:uFill>
                <a:solidFill>
                  <a:srgbClr val="ffffff"/>
                </a:solidFill>
              </a:uFill>
              <a:latin typeface="Arial"/>
            </a:endParaRPr>
          </a:p>
          <a:p>
            <a:pPr algn="just">
              <a:lnSpc>
                <a:spcPct val="150000"/>
              </a:lnSpc>
            </a:pPr>
            <a:r>
              <a:rPr b="0" lang="fr-FR" sz="1000" spc="-1" strike="noStrike">
                <a:solidFill>
                  <a:srgbClr val="0000ff"/>
                </a:solidFill>
                <a:uFill>
                  <a:solidFill>
                    <a:srgbClr val="ffffff"/>
                  </a:solidFill>
                </a:uFill>
                <a:latin typeface="Arial"/>
              </a:rPr>
              <a:t>Example 2 : CNRSMH_I_2008_004_018_01 (à voir si temps)</a:t>
            </a:r>
            <a:endParaRPr b="0" lang="fr-FR" sz="2000" spc="-1" strike="noStrike">
              <a:solidFill>
                <a:srgbClr val="000000"/>
              </a:solidFill>
              <a:uFill>
                <a:solidFill>
                  <a:srgbClr val="ffffff"/>
                </a:solidFill>
              </a:uFill>
              <a:latin typeface="Arial"/>
            </a:endParaRPr>
          </a:p>
          <a:p>
            <a:pPr marL="457200" indent="-291600" algn="just">
              <a:lnSpc>
                <a:spcPct val="150000"/>
              </a:lnSpc>
              <a:buClr>
                <a:srgbClr val="000000"/>
              </a:buClr>
              <a:buFont typeface="StarSymbol"/>
              <a:buChar char="-"/>
            </a:pPr>
            <a:r>
              <a:rPr b="0" lang="fr-FR" sz="1000" spc="-1" strike="noStrike">
                <a:solidFill>
                  <a:srgbClr val="0000ff"/>
                </a:solidFill>
                <a:uFill>
                  <a:solidFill>
                    <a:srgbClr val="ffffff"/>
                  </a:solidFill>
                </a:uFill>
                <a:latin typeface="Arial"/>
              </a:rPr>
              <a:t>Mitsogo population, Gabon, recorded by Pierre Sallée, 1970.</a:t>
            </a:r>
            <a:endParaRPr b="0" lang="fr-FR" sz="2000" spc="-1" strike="noStrike">
              <a:solidFill>
                <a:srgbClr val="000000"/>
              </a:solidFill>
              <a:uFill>
                <a:solidFill>
                  <a:srgbClr val="ffffff"/>
                </a:solidFill>
              </a:uFill>
              <a:latin typeface="Arial"/>
            </a:endParaRPr>
          </a:p>
          <a:p>
            <a:pPr marL="457200" indent="-291600" algn="just">
              <a:lnSpc>
                <a:spcPct val="150000"/>
              </a:lnSpc>
              <a:buClr>
                <a:srgbClr val="000000"/>
              </a:buClr>
              <a:buFont typeface="StarSymbol"/>
              <a:buChar char="-"/>
            </a:pPr>
            <a:r>
              <a:rPr b="0" lang="fr-FR" sz="1000" spc="-1" strike="noStrike">
                <a:solidFill>
                  <a:srgbClr val="0000ff"/>
                </a:solidFill>
                <a:uFill>
                  <a:solidFill>
                    <a:srgbClr val="ffffff"/>
                  </a:solidFill>
                </a:uFill>
                <a:latin typeface="Arial"/>
              </a:rPr>
              <a:t>A man tells a tale. Story ponctuated by songs performed by this man (soloist) and a mixed choir. Storytelling : green segments. Songs : purple segments.</a:t>
            </a:r>
            <a:endParaRPr b="0" lang="fr-FR" sz="2000" spc="-1" strike="noStrike">
              <a:solidFill>
                <a:srgbClr val="000000"/>
              </a:solidFill>
              <a:uFill>
                <a:solidFill>
                  <a:srgbClr val="ffffff"/>
                </a:solidFill>
              </a:uFill>
              <a:latin typeface="Arial"/>
            </a:endParaRPr>
          </a:p>
          <a:p>
            <a:pPr algn="just">
              <a:lnSpc>
                <a:spcPct val="150000"/>
              </a:lnSpc>
            </a:pPr>
            <a:r>
              <a:rPr b="0" lang="fr-FR" sz="1000" spc="-1" strike="noStrike">
                <a:solidFill>
                  <a:srgbClr val="008000"/>
                </a:solidFill>
                <a:uFill>
                  <a:solidFill>
                    <a:srgbClr val="ffffff"/>
                  </a:solidFill>
                </a:uFill>
                <a:latin typeface="Arial"/>
              </a:rPr>
              <a:t>Outil "Irit 4hz smoothed". Ecoute de 10:54 à 11:50.</a:t>
            </a:r>
            <a:endParaRPr b="0" lang="fr-FR" sz="2000" spc="-1" strike="noStrike">
              <a:solidFill>
                <a:srgbClr val="000000"/>
              </a:solidFill>
              <a:uFill>
                <a:solidFill>
                  <a:srgbClr val="ffffff"/>
                </a:solidFill>
              </a:uFill>
              <a:latin typeface="Arial"/>
            </a:endParaRPr>
          </a:p>
        </p:txBody>
      </p:sp>
      <p:sp>
        <p:nvSpPr>
          <p:cNvPr id="422" name="TextShape 2"/>
          <p:cNvSpPr txBox="1"/>
          <p:nvPr/>
        </p:nvSpPr>
        <p:spPr>
          <a:xfrm>
            <a:off x="4021560" y="9721440"/>
            <a:ext cx="3075480" cy="511200"/>
          </a:xfrm>
          <a:prstGeom prst="rect">
            <a:avLst/>
          </a:prstGeom>
          <a:noFill/>
          <a:ln>
            <a:noFill/>
          </a:ln>
        </p:spPr>
        <p:txBody>
          <a:bodyPr tIns="91440" bIns="91440" anchor="b"/>
          <a:p>
            <a:pPr>
              <a:lnSpc>
                <a:spcPct val="100000"/>
              </a:lnSpc>
            </a:pPr>
            <a:endParaRPr b="0" lang="fr-FR" sz="1400" spc="-1" strike="noStrike">
              <a:solidFill>
                <a:srgbClr val="000000"/>
              </a:solidFill>
              <a:uFill>
                <a:solidFill>
                  <a:srgbClr val="ffffff"/>
                </a:solidFill>
              </a:uFill>
              <a:latin typeface="Times New Roman"/>
            </a:endParaRPr>
          </a:p>
          <a:p>
            <a:pPr marL="457200">
              <a:lnSpc>
                <a:spcPct val="100000"/>
              </a:lnSpc>
            </a:pPr>
            <a:endParaRPr b="0" lang="fr-FR" sz="1400" spc="-1" strike="noStrike">
              <a:solidFill>
                <a:srgbClr val="000000"/>
              </a:solidFill>
              <a:uFill>
                <a:solidFill>
                  <a:srgbClr val="ffffff"/>
                </a:solidFill>
              </a:uFill>
              <a:latin typeface="Times New Roman"/>
            </a:endParaRPr>
          </a:p>
          <a:p>
            <a:pPr marL="914400">
              <a:lnSpc>
                <a:spcPct val="100000"/>
              </a:lnSpc>
            </a:pPr>
            <a:endParaRPr b="0" lang="fr-FR" sz="1400" spc="-1" strike="noStrike">
              <a:solidFill>
                <a:srgbClr val="000000"/>
              </a:solidFill>
              <a:uFill>
                <a:solidFill>
                  <a:srgbClr val="ffffff"/>
                </a:solidFill>
              </a:uFill>
              <a:latin typeface="Times New Roman"/>
            </a:endParaRPr>
          </a:p>
          <a:p>
            <a:pPr marL="1371600">
              <a:lnSpc>
                <a:spcPct val="100000"/>
              </a:lnSpc>
            </a:pPr>
            <a:endParaRPr b="0" lang="fr-FR" sz="1400" spc="-1" strike="noStrike">
              <a:solidFill>
                <a:srgbClr val="000000"/>
              </a:solidFill>
              <a:uFill>
                <a:solidFill>
                  <a:srgbClr val="ffffff"/>
                </a:solidFill>
              </a:uFill>
              <a:latin typeface="Times New Roman"/>
            </a:endParaRPr>
          </a:p>
          <a:p>
            <a:pPr marL="1828800">
              <a:lnSpc>
                <a:spcPct val="100000"/>
              </a:lnSpc>
            </a:pPr>
            <a:endParaRPr b="0" lang="fr-FR" sz="1400" spc="-1" strike="noStrike">
              <a:solidFill>
                <a:srgbClr val="000000"/>
              </a:solidFill>
              <a:uFill>
                <a:solidFill>
                  <a:srgbClr val="ffffff"/>
                </a:solidFill>
              </a:uFill>
              <a:latin typeface="Times New Roman"/>
            </a:endParaRPr>
          </a:p>
          <a:p>
            <a:pPr marL="2286000">
              <a:lnSpc>
                <a:spcPct val="100000"/>
              </a:lnSpc>
            </a:pPr>
            <a:endParaRPr b="0" lang="fr-FR" sz="1400" spc="-1" strike="noStrike">
              <a:solidFill>
                <a:srgbClr val="000000"/>
              </a:solidFill>
              <a:uFill>
                <a:solidFill>
                  <a:srgbClr val="ffffff"/>
                </a:solidFill>
              </a:uFill>
              <a:latin typeface="Times New Roman"/>
            </a:endParaRPr>
          </a:p>
          <a:p>
            <a:pPr marL="2743200">
              <a:lnSpc>
                <a:spcPct val="100000"/>
              </a:lnSpc>
            </a:pPr>
            <a:endParaRPr b="0" lang="fr-FR" sz="1400" spc="-1" strike="noStrike">
              <a:solidFill>
                <a:srgbClr val="000000"/>
              </a:solidFill>
              <a:uFill>
                <a:solidFill>
                  <a:srgbClr val="ffffff"/>
                </a:solidFill>
              </a:uFill>
              <a:latin typeface="Times New Roman"/>
            </a:endParaRPr>
          </a:p>
          <a:p>
            <a:pPr marL="3200400">
              <a:lnSpc>
                <a:spcPct val="100000"/>
              </a:lnSpc>
            </a:pPr>
            <a:endParaRPr b="0" lang="fr-FR" sz="1400" spc="-1" strike="noStrike">
              <a:solidFill>
                <a:srgbClr val="000000"/>
              </a:solidFill>
              <a:uFill>
                <a:solidFill>
                  <a:srgbClr val="ffffff"/>
                </a:solidFill>
              </a:uFill>
              <a:latin typeface="Times New Roman"/>
            </a:endParaRPr>
          </a:p>
          <a:p>
            <a:pPr marL="3657600">
              <a:lnSpc>
                <a:spcPct val="100000"/>
              </a:lnSpc>
            </a:pPr>
            <a:endParaRPr b="0" lang="fr-FR" sz="1400" spc="-1" strike="noStrike">
              <a:solidFill>
                <a:srgbClr val="000000"/>
              </a:solidFill>
              <a:uFill>
                <a:solidFill>
                  <a:srgbClr val="ffffff"/>
                </a:solidFill>
              </a:uFill>
              <a:latin typeface="Times New Roman"/>
            </a:endParaRPr>
          </a:p>
        </p:txBody>
      </p:sp>
    </p:spTree>
  </p:cSld>
</p:notes>
</file>

<file path=ppt/notesSlides/notesSlide2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3" name="PlaceHolder 1"/>
          <p:cNvSpPr>
            <a:spLocks noGrp="1"/>
          </p:cNvSpPr>
          <p:nvPr>
            <p:ph type="body"/>
          </p:nvPr>
        </p:nvSpPr>
        <p:spPr>
          <a:xfrm>
            <a:off x="709920" y="4860720"/>
            <a:ext cx="5678640" cy="4605120"/>
          </a:xfrm>
          <a:prstGeom prst="rect">
            <a:avLst/>
          </a:prstGeom>
        </p:spPr>
        <p:txBody>
          <a:bodyPr tIns="91440" bIns="91440"/>
          <a:p>
            <a:endParaRPr b="0" lang="fr-FR" sz="2000" spc="-1" strike="noStrike">
              <a:solidFill>
                <a:srgbClr val="000000"/>
              </a:solidFill>
              <a:uFill>
                <a:solidFill>
                  <a:srgbClr val="ffffff"/>
                </a:solidFill>
              </a:uFill>
              <a:latin typeface="Arial"/>
            </a:endParaRPr>
          </a:p>
        </p:txBody>
      </p:sp>
      <p:sp>
        <p:nvSpPr>
          <p:cNvPr id="424" name="TextShape 2"/>
          <p:cNvSpPr txBox="1"/>
          <p:nvPr/>
        </p:nvSpPr>
        <p:spPr>
          <a:xfrm>
            <a:off x="4021560" y="9721440"/>
            <a:ext cx="3075480" cy="511200"/>
          </a:xfrm>
          <a:prstGeom prst="rect">
            <a:avLst/>
          </a:prstGeom>
          <a:noFill/>
          <a:ln>
            <a:noFill/>
          </a:ln>
        </p:spPr>
        <p:txBody>
          <a:bodyPr tIns="91440" bIns="91440" anchor="b"/>
          <a:p>
            <a:pPr>
              <a:lnSpc>
                <a:spcPct val="100000"/>
              </a:lnSpc>
            </a:pPr>
            <a:endParaRPr b="0" lang="fr-FR" sz="1400" spc="-1" strike="noStrike">
              <a:solidFill>
                <a:srgbClr val="000000"/>
              </a:solidFill>
              <a:uFill>
                <a:solidFill>
                  <a:srgbClr val="ffffff"/>
                </a:solidFill>
              </a:uFill>
              <a:latin typeface="Times New Roman"/>
            </a:endParaRPr>
          </a:p>
          <a:p>
            <a:pPr marL="457200">
              <a:lnSpc>
                <a:spcPct val="100000"/>
              </a:lnSpc>
            </a:pPr>
            <a:endParaRPr b="0" lang="fr-FR" sz="1400" spc="-1" strike="noStrike">
              <a:solidFill>
                <a:srgbClr val="000000"/>
              </a:solidFill>
              <a:uFill>
                <a:solidFill>
                  <a:srgbClr val="ffffff"/>
                </a:solidFill>
              </a:uFill>
              <a:latin typeface="Times New Roman"/>
            </a:endParaRPr>
          </a:p>
          <a:p>
            <a:pPr marL="914400">
              <a:lnSpc>
                <a:spcPct val="100000"/>
              </a:lnSpc>
            </a:pPr>
            <a:endParaRPr b="0" lang="fr-FR" sz="1400" spc="-1" strike="noStrike">
              <a:solidFill>
                <a:srgbClr val="000000"/>
              </a:solidFill>
              <a:uFill>
                <a:solidFill>
                  <a:srgbClr val="ffffff"/>
                </a:solidFill>
              </a:uFill>
              <a:latin typeface="Times New Roman"/>
            </a:endParaRPr>
          </a:p>
          <a:p>
            <a:pPr marL="1371600">
              <a:lnSpc>
                <a:spcPct val="100000"/>
              </a:lnSpc>
            </a:pPr>
            <a:endParaRPr b="0" lang="fr-FR" sz="1400" spc="-1" strike="noStrike">
              <a:solidFill>
                <a:srgbClr val="000000"/>
              </a:solidFill>
              <a:uFill>
                <a:solidFill>
                  <a:srgbClr val="ffffff"/>
                </a:solidFill>
              </a:uFill>
              <a:latin typeface="Times New Roman"/>
            </a:endParaRPr>
          </a:p>
          <a:p>
            <a:pPr marL="1828800">
              <a:lnSpc>
                <a:spcPct val="100000"/>
              </a:lnSpc>
            </a:pPr>
            <a:endParaRPr b="0" lang="fr-FR" sz="1400" spc="-1" strike="noStrike">
              <a:solidFill>
                <a:srgbClr val="000000"/>
              </a:solidFill>
              <a:uFill>
                <a:solidFill>
                  <a:srgbClr val="ffffff"/>
                </a:solidFill>
              </a:uFill>
              <a:latin typeface="Times New Roman"/>
            </a:endParaRPr>
          </a:p>
          <a:p>
            <a:pPr marL="2286000">
              <a:lnSpc>
                <a:spcPct val="100000"/>
              </a:lnSpc>
            </a:pPr>
            <a:endParaRPr b="0" lang="fr-FR" sz="1400" spc="-1" strike="noStrike">
              <a:solidFill>
                <a:srgbClr val="000000"/>
              </a:solidFill>
              <a:uFill>
                <a:solidFill>
                  <a:srgbClr val="ffffff"/>
                </a:solidFill>
              </a:uFill>
              <a:latin typeface="Times New Roman"/>
            </a:endParaRPr>
          </a:p>
          <a:p>
            <a:pPr marL="2743200">
              <a:lnSpc>
                <a:spcPct val="100000"/>
              </a:lnSpc>
            </a:pPr>
            <a:endParaRPr b="0" lang="fr-FR" sz="1400" spc="-1" strike="noStrike">
              <a:solidFill>
                <a:srgbClr val="000000"/>
              </a:solidFill>
              <a:uFill>
                <a:solidFill>
                  <a:srgbClr val="ffffff"/>
                </a:solidFill>
              </a:uFill>
              <a:latin typeface="Times New Roman"/>
            </a:endParaRPr>
          </a:p>
          <a:p>
            <a:pPr marL="3200400">
              <a:lnSpc>
                <a:spcPct val="100000"/>
              </a:lnSpc>
            </a:pPr>
            <a:endParaRPr b="0" lang="fr-FR" sz="1400" spc="-1" strike="noStrike">
              <a:solidFill>
                <a:srgbClr val="000000"/>
              </a:solidFill>
              <a:uFill>
                <a:solidFill>
                  <a:srgbClr val="ffffff"/>
                </a:solidFill>
              </a:uFill>
              <a:latin typeface="Times New Roman"/>
            </a:endParaRPr>
          </a:p>
          <a:p>
            <a:pPr marL="3657600">
              <a:lnSpc>
                <a:spcPct val="100000"/>
              </a:lnSpc>
            </a:pPr>
            <a:endParaRPr b="0" lang="fr-FR" sz="1400" spc="-1" strike="noStrike">
              <a:solidFill>
                <a:srgbClr val="000000"/>
              </a:solidFill>
              <a:uFill>
                <a:solidFill>
                  <a:srgbClr val="ffffff"/>
                </a:solidFill>
              </a:uFill>
              <a:latin typeface="Times New Roman"/>
            </a:endParaRPr>
          </a:p>
        </p:txBody>
      </p:sp>
    </p:spTree>
  </p:cSld>
</p:notes>
</file>

<file path=ppt/notesSlides/notesSlide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6" name="PlaceHolder 1"/>
          <p:cNvSpPr>
            <a:spLocks noGrp="1"/>
          </p:cNvSpPr>
          <p:nvPr>
            <p:ph type="body"/>
          </p:nvPr>
        </p:nvSpPr>
        <p:spPr>
          <a:xfrm>
            <a:off x="709920" y="4860720"/>
            <a:ext cx="5677200" cy="4603680"/>
          </a:xfrm>
          <a:prstGeom prst="rect">
            <a:avLst/>
          </a:prstGeom>
        </p:spPr>
        <p:txBody>
          <a:bodyPr lIns="0" rIns="0" tIns="91440" bIns="91440"/>
          <a:p>
            <a:pPr marL="216000" indent="-216000">
              <a:lnSpc>
                <a:spcPct val="115000"/>
              </a:lnSpc>
            </a:pPr>
            <a:r>
              <a:rPr b="0" lang="fr-FR" sz="1200" spc="-1" strike="noStrike">
                <a:solidFill>
                  <a:srgbClr val="000000"/>
                </a:solidFill>
                <a:uFill>
                  <a:solidFill>
                    <a:srgbClr val="ffffff"/>
                  </a:solidFill>
                </a:uFill>
                <a:latin typeface="Times New Roman"/>
                <a:ea typeface="Times New Roman"/>
              </a:rPr>
              <a:t>First, we explain the problematics</a:t>
            </a:r>
            <a:endParaRPr b="0" lang="fr-FR" sz="2000" spc="-1" strike="noStrike">
              <a:solidFill>
                <a:srgbClr val="000000"/>
              </a:solidFill>
              <a:uFill>
                <a:solidFill>
                  <a:srgbClr val="ffffff"/>
                </a:solidFill>
              </a:uFill>
              <a:latin typeface="Arial"/>
            </a:endParaRPr>
          </a:p>
        </p:txBody>
      </p:sp>
    </p:spTree>
  </p:cSld>
</p:notes>
</file>

<file path=ppt/notesSlides/notesSlide3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5" name="PlaceHolder 1"/>
          <p:cNvSpPr>
            <a:spLocks noGrp="1"/>
          </p:cNvSpPr>
          <p:nvPr>
            <p:ph type="body"/>
          </p:nvPr>
        </p:nvSpPr>
        <p:spPr>
          <a:xfrm>
            <a:off x="709920" y="4860720"/>
            <a:ext cx="5677200" cy="4603680"/>
          </a:xfrm>
          <a:prstGeom prst="rect">
            <a:avLst/>
          </a:prstGeom>
        </p:spPr>
        <p:txBody>
          <a:bodyPr lIns="0" rIns="0" tIns="91440" bIns="91440"/>
          <a:p>
            <a:pPr marL="216000" indent="-216000" algn="just">
              <a:lnSpc>
                <a:spcPct val="150000"/>
              </a:lnSpc>
            </a:pPr>
            <a:r>
              <a:rPr b="0" lang="fr-FR" sz="1000" spc="-1" strike="noStrike">
                <a:solidFill>
                  <a:srgbClr val="000000"/>
                </a:solidFill>
                <a:uFill>
                  <a:solidFill>
                    <a:srgbClr val="ffffff"/>
                  </a:solidFill>
                </a:uFill>
                <a:latin typeface="Arial"/>
              </a:rPr>
              <a:t>1 min</a:t>
            </a:r>
            <a:endParaRPr b="0" lang="fr-FR" sz="2000" spc="-1" strike="noStrike">
              <a:solidFill>
                <a:srgbClr val="000000"/>
              </a:solidFill>
              <a:uFill>
                <a:solidFill>
                  <a:srgbClr val="ffffff"/>
                </a:solidFill>
              </a:uFill>
              <a:latin typeface="Arial"/>
            </a:endParaRPr>
          </a:p>
          <a:p>
            <a:pPr marL="216000" indent="-216000" algn="just">
              <a:lnSpc>
                <a:spcPct val="150000"/>
              </a:lnSpc>
            </a:pPr>
            <a:r>
              <a:rPr b="0" lang="fr-FR" sz="1000" spc="-1" strike="noStrike">
                <a:solidFill>
                  <a:srgbClr val="000000"/>
                </a:solidFill>
                <a:uFill>
                  <a:solidFill>
                    <a:srgbClr val="ffffff"/>
                  </a:solidFill>
                </a:uFill>
                <a:latin typeface="Arial"/>
              </a:rPr>
              <a:t>Description : Tape start detection tool is based on signals on a recording that allows to detect recording breaks of analog media. Their acoustic signature depends on the recorder and the speed.</a:t>
            </a:r>
            <a:endParaRPr b="0" lang="fr-FR" sz="2000" spc="-1" strike="noStrike">
              <a:solidFill>
                <a:srgbClr val="000000"/>
              </a:solidFill>
              <a:uFill>
                <a:solidFill>
                  <a:srgbClr val="ffffff"/>
                </a:solidFill>
              </a:uFill>
              <a:latin typeface="Arial"/>
            </a:endParaRPr>
          </a:p>
          <a:p>
            <a:pPr marL="216000" indent="-216000" algn="just">
              <a:lnSpc>
                <a:spcPct val="150000"/>
              </a:lnSpc>
            </a:pPr>
            <a:r>
              <a:rPr b="0" lang="fr-FR" sz="1000" spc="-1" strike="noStrike">
                <a:solidFill>
                  <a:srgbClr val="000000"/>
                </a:solidFill>
                <a:uFill>
                  <a:solidFill>
                    <a:srgbClr val="ffffff"/>
                  </a:solidFill>
                </a:uFill>
                <a:latin typeface="Arial"/>
              </a:rPr>
              <a:t>- This tool is particularly useful for archivists and for researchers who analyze archives, especially when a recording is long and when one has very little metadata about a recording. It allows :</a:t>
            </a:r>
            <a:endParaRPr b="0" lang="fr-FR" sz="2000" spc="-1" strike="noStrike">
              <a:solidFill>
                <a:srgbClr val="000000"/>
              </a:solidFill>
              <a:uFill>
                <a:solidFill>
                  <a:srgbClr val="ffffff"/>
                </a:solidFill>
              </a:uFill>
              <a:latin typeface="Arial"/>
            </a:endParaRPr>
          </a:p>
          <a:p>
            <a:pPr marL="216000" indent="-216000" algn="just">
              <a:lnSpc>
                <a:spcPct val="150000"/>
              </a:lnSpc>
            </a:pPr>
            <a:r>
              <a:rPr b="0" lang="fr-FR" sz="1000" spc="-1" strike="noStrike">
                <a:solidFill>
                  <a:srgbClr val="000000"/>
                </a:solidFill>
                <a:uFill>
                  <a:solidFill>
                    <a:srgbClr val="ffffff"/>
                  </a:solidFill>
                </a:uFill>
                <a:latin typeface="Arial"/>
              </a:rPr>
              <a:t>- to access to the sound segmentation made by the collector on the field : </a:t>
            </a:r>
            <a:endParaRPr b="0" lang="fr-FR" sz="2000" spc="-1" strike="noStrike">
              <a:solidFill>
                <a:srgbClr val="000000"/>
              </a:solidFill>
              <a:uFill>
                <a:solidFill>
                  <a:srgbClr val="ffffff"/>
                </a:solidFill>
              </a:uFill>
              <a:latin typeface="Arial"/>
            </a:endParaRPr>
          </a:p>
          <a:p>
            <a:pPr marL="216000" indent="-216000" algn="just">
              <a:lnSpc>
                <a:spcPct val="150000"/>
              </a:lnSpc>
            </a:pPr>
            <a:r>
              <a:rPr b="0" lang="fr-FR" sz="1000" spc="-1" strike="noStrike">
                <a:solidFill>
                  <a:srgbClr val="000000"/>
                </a:solidFill>
                <a:uFill>
                  <a:solidFill>
                    <a:srgbClr val="ffffff"/>
                  </a:solidFill>
                </a:uFill>
                <a:latin typeface="Arial"/>
              </a:rPr>
              <a:t>&gt; on the one hand : easier to make the link between the sound and the metadata that describe the content of each track (the instruments,  the performers, the performance context, etc.)</a:t>
            </a:r>
            <a:endParaRPr b="0" lang="fr-FR" sz="2000" spc="-1" strike="noStrike">
              <a:solidFill>
                <a:srgbClr val="000000"/>
              </a:solidFill>
              <a:uFill>
                <a:solidFill>
                  <a:srgbClr val="ffffff"/>
                </a:solidFill>
              </a:uFill>
              <a:latin typeface="Arial"/>
            </a:endParaRPr>
          </a:p>
          <a:p>
            <a:pPr marL="216000" indent="-216000" algn="just">
              <a:lnSpc>
                <a:spcPct val="150000"/>
              </a:lnSpc>
            </a:pPr>
            <a:r>
              <a:rPr b="0" lang="fr-FR" sz="1000" spc="-1" strike="noStrike">
                <a:solidFill>
                  <a:srgbClr val="000000"/>
                </a:solidFill>
                <a:uFill>
                  <a:solidFill>
                    <a:srgbClr val="ffffff"/>
                  </a:solidFill>
                </a:uFill>
                <a:latin typeface="Arial"/>
              </a:rPr>
              <a:t>&gt; on the other hand, it allows to make appear the temporal ellipsis, moments during which something has happened but the sound was not fixed on a recording medium.</a:t>
            </a:r>
            <a:endParaRPr b="0" lang="fr-FR" sz="2000" spc="-1" strike="noStrike">
              <a:solidFill>
                <a:srgbClr val="000000"/>
              </a:solidFill>
              <a:uFill>
                <a:solidFill>
                  <a:srgbClr val="ffffff"/>
                </a:solidFill>
              </a:uFill>
              <a:latin typeface="Arial"/>
            </a:endParaRPr>
          </a:p>
          <a:p>
            <a:pPr marL="216000" indent="-216000" algn="just">
              <a:lnSpc>
                <a:spcPct val="150000"/>
              </a:lnSpc>
            </a:pPr>
            <a:r>
              <a:rPr b="0" lang="fr-FR" sz="1000" spc="-1" strike="noStrike">
                <a:solidFill>
                  <a:srgbClr val="000000"/>
                </a:solidFill>
                <a:uFill>
                  <a:solidFill>
                    <a:srgbClr val="ffffff"/>
                  </a:solidFill>
                </a:uFill>
                <a:latin typeface="Arial"/>
              </a:rPr>
              <a:t>- to locate the announcements of the collector.</a:t>
            </a:r>
            <a:endParaRPr b="0" lang="fr-FR" sz="2000" spc="-1" strike="noStrike">
              <a:solidFill>
                <a:srgbClr val="000000"/>
              </a:solidFill>
              <a:uFill>
                <a:solidFill>
                  <a:srgbClr val="ffffff"/>
                </a:solidFill>
              </a:uFill>
              <a:latin typeface="Arial"/>
            </a:endParaRPr>
          </a:p>
          <a:p>
            <a:pPr marL="216000" indent="-216000">
              <a:lnSpc>
                <a:spcPct val="115000"/>
              </a:lnSpc>
            </a:pPr>
            <a:r>
              <a:rPr b="0" lang="fr-FR" sz="1200" spc="-1" strike="noStrike">
                <a:solidFill>
                  <a:srgbClr val="000000"/>
                </a:solidFill>
                <a:uFill>
                  <a:solidFill>
                    <a:srgbClr val="ffffff"/>
                  </a:solidFill>
                </a:uFill>
                <a:latin typeface="Arial"/>
              </a:rPr>
              <a:t> </a:t>
            </a:r>
            <a:r>
              <a:rPr b="0" lang="fr-FR" sz="1200" spc="-1" strike="noStrike">
                <a:solidFill>
                  <a:srgbClr val="000000"/>
                </a:solidFill>
                <a:uFill>
                  <a:solidFill>
                    <a:srgbClr val="ffffff"/>
                  </a:solidFill>
                </a:uFill>
                <a:latin typeface="Arial"/>
              </a:rPr>
              <a:t>	</a:t>
            </a:r>
            <a:r>
              <a:rPr b="0" lang="fr-FR" sz="1200" spc="-1" strike="noStrike">
                <a:solidFill>
                  <a:srgbClr val="000000"/>
                </a:solidFill>
                <a:uFill>
                  <a:solidFill>
                    <a:srgbClr val="ffffff"/>
                  </a:solidFill>
                </a:uFill>
                <a:latin typeface="Arial"/>
              </a:rPr>
              <a:t> </a:t>
            </a:r>
            <a:r>
              <a:rPr b="0" lang="fr-FR" sz="1200" spc="-1" strike="noStrike">
                <a:solidFill>
                  <a:srgbClr val="000000"/>
                </a:solidFill>
                <a:uFill>
                  <a:solidFill>
                    <a:srgbClr val="ffffff"/>
                  </a:solidFill>
                </a:uFill>
                <a:latin typeface="Arial"/>
              </a:rPr>
              <a:t>	</a:t>
            </a:r>
            <a:r>
              <a:rPr b="0" lang="fr-FR" sz="1200" spc="-1" strike="noStrike">
                <a:solidFill>
                  <a:srgbClr val="000000"/>
                </a:solidFill>
                <a:uFill>
                  <a:solidFill>
                    <a:srgbClr val="ffffff"/>
                  </a:solidFill>
                </a:uFill>
                <a:latin typeface="Arial"/>
              </a:rPr>
              <a:t> </a:t>
            </a:r>
            <a:r>
              <a:rPr b="0" lang="fr-FR" sz="1200" spc="-1" strike="noStrike">
                <a:solidFill>
                  <a:srgbClr val="000000"/>
                </a:solidFill>
                <a:uFill>
                  <a:solidFill>
                    <a:srgbClr val="ffffff"/>
                  </a:solidFill>
                </a:uFill>
                <a:latin typeface="Arial"/>
              </a:rPr>
              <a:t>	</a:t>
            </a:r>
            <a:endParaRPr b="0" lang="fr-FR" sz="2000" spc="-1" strike="noStrike">
              <a:solidFill>
                <a:srgbClr val="000000"/>
              </a:solidFill>
              <a:uFill>
                <a:solidFill>
                  <a:srgbClr val="ffffff"/>
                </a:solidFill>
              </a:uFill>
              <a:latin typeface="Arial"/>
            </a:endParaRPr>
          </a:p>
        </p:txBody>
      </p:sp>
    </p:spTree>
  </p:cSld>
</p:notes>
</file>

<file path=ppt/notesSlides/notesSlide3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6" name="PlaceHolder 1"/>
          <p:cNvSpPr>
            <a:spLocks noGrp="1"/>
          </p:cNvSpPr>
          <p:nvPr>
            <p:ph type="body"/>
          </p:nvPr>
        </p:nvSpPr>
        <p:spPr>
          <a:xfrm>
            <a:off x="709920" y="4860720"/>
            <a:ext cx="5678640" cy="4605120"/>
          </a:xfrm>
          <a:prstGeom prst="rect">
            <a:avLst/>
          </a:prstGeom>
        </p:spPr>
        <p:txBody>
          <a:bodyPr tIns="91440" bIns="91440"/>
          <a:p>
            <a:endParaRPr b="0" lang="fr-FR" sz="2000" spc="-1" strike="noStrike">
              <a:solidFill>
                <a:srgbClr val="000000"/>
              </a:solidFill>
              <a:uFill>
                <a:solidFill>
                  <a:srgbClr val="ffffff"/>
                </a:solidFill>
              </a:uFill>
              <a:latin typeface="Arial"/>
            </a:endParaRPr>
          </a:p>
        </p:txBody>
      </p:sp>
      <p:sp>
        <p:nvSpPr>
          <p:cNvPr id="427" name="TextShape 2"/>
          <p:cNvSpPr txBox="1"/>
          <p:nvPr/>
        </p:nvSpPr>
        <p:spPr>
          <a:xfrm>
            <a:off x="4021560" y="9721440"/>
            <a:ext cx="3075480" cy="511200"/>
          </a:xfrm>
          <a:prstGeom prst="rect">
            <a:avLst/>
          </a:prstGeom>
          <a:noFill/>
          <a:ln>
            <a:noFill/>
          </a:ln>
        </p:spPr>
        <p:txBody>
          <a:bodyPr tIns="91440" bIns="91440" anchor="b"/>
          <a:p>
            <a:pPr>
              <a:lnSpc>
                <a:spcPct val="100000"/>
              </a:lnSpc>
            </a:pPr>
            <a:endParaRPr b="0" lang="fr-FR" sz="1400" spc="-1" strike="noStrike">
              <a:solidFill>
                <a:srgbClr val="000000"/>
              </a:solidFill>
              <a:uFill>
                <a:solidFill>
                  <a:srgbClr val="ffffff"/>
                </a:solidFill>
              </a:uFill>
              <a:latin typeface="Times New Roman"/>
            </a:endParaRPr>
          </a:p>
          <a:p>
            <a:pPr marL="457200">
              <a:lnSpc>
                <a:spcPct val="100000"/>
              </a:lnSpc>
            </a:pPr>
            <a:endParaRPr b="0" lang="fr-FR" sz="1400" spc="-1" strike="noStrike">
              <a:solidFill>
                <a:srgbClr val="000000"/>
              </a:solidFill>
              <a:uFill>
                <a:solidFill>
                  <a:srgbClr val="ffffff"/>
                </a:solidFill>
              </a:uFill>
              <a:latin typeface="Times New Roman"/>
            </a:endParaRPr>
          </a:p>
          <a:p>
            <a:pPr marL="914400">
              <a:lnSpc>
                <a:spcPct val="100000"/>
              </a:lnSpc>
            </a:pPr>
            <a:endParaRPr b="0" lang="fr-FR" sz="1400" spc="-1" strike="noStrike">
              <a:solidFill>
                <a:srgbClr val="000000"/>
              </a:solidFill>
              <a:uFill>
                <a:solidFill>
                  <a:srgbClr val="ffffff"/>
                </a:solidFill>
              </a:uFill>
              <a:latin typeface="Times New Roman"/>
            </a:endParaRPr>
          </a:p>
          <a:p>
            <a:pPr marL="1371600">
              <a:lnSpc>
                <a:spcPct val="100000"/>
              </a:lnSpc>
            </a:pPr>
            <a:endParaRPr b="0" lang="fr-FR" sz="1400" spc="-1" strike="noStrike">
              <a:solidFill>
                <a:srgbClr val="000000"/>
              </a:solidFill>
              <a:uFill>
                <a:solidFill>
                  <a:srgbClr val="ffffff"/>
                </a:solidFill>
              </a:uFill>
              <a:latin typeface="Times New Roman"/>
            </a:endParaRPr>
          </a:p>
          <a:p>
            <a:pPr marL="1828800">
              <a:lnSpc>
                <a:spcPct val="100000"/>
              </a:lnSpc>
            </a:pPr>
            <a:endParaRPr b="0" lang="fr-FR" sz="1400" spc="-1" strike="noStrike">
              <a:solidFill>
                <a:srgbClr val="000000"/>
              </a:solidFill>
              <a:uFill>
                <a:solidFill>
                  <a:srgbClr val="ffffff"/>
                </a:solidFill>
              </a:uFill>
              <a:latin typeface="Times New Roman"/>
            </a:endParaRPr>
          </a:p>
          <a:p>
            <a:pPr marL="2286000">
              <a:lnSpc>
                <a:spcPct val="100000"/>
              </a:lnSpc>
            </a:pPr>
            <a:endParaRPr b="0" lang="fr-FR" sz="1400" spc="-1" strike="noStrike">
              <a:solidFill>
                <a:srgbClr val="000000"/>
              </a:solidFill>
              <a:uFill>
                <a:solidFill>
                  <a:srgbClr val="ffffff"/>
                </a:solidFill>
              </a:uFill>
              <a:latin typeface="Times New Roman"/>
            </a:endParaRPr>
          </a:p>
          <a:p>
            <a:pPr marL="2743200">
              <a:lnSpc>
                <a:spcPct val="100000"/>
              </a:lnSpc>
            </a:pPr>
            <a:endParaRPr b="0" lang="fr-FR" sz="1400" spc="-1" strike="noStrike">
              <a:solidFill>
                <a:srgbClr val="000000"/>
              </a:solidFill>
              <a:uFill>
                <a:solidFill>
                  <a:srgbClr val="ffffff"/>
                </a:solidFill>
              </a:uFill>
              <a:latin typeface="Times New Roman"/>
            </a:endParaRPr>
          </a:p>
          <a:p>
            <a:pPr marL="3200400">
              <a:lnSpc>
                <a:spcPct val="100000"/>
              </a:lnSpc>
            </a:pPr>
            <a:endParaRPr b="0" lang="fr-FR" sz="1400" spc="-1" strike="noStrike">
              <a:solidFill>
                <a:srgbClr val="000000"/>
              </a:solidFill>
              <a:uFill>
                <a:solidFill>
                  <a:srgbClr val="ffffff"/>
                </a:solidFill>
              </a:uFill>
              <a:latin typeface="Times New Roman"/>
            </a:endParaRPr>
          </a:p>
          <a:p>
            <a:pPr marL="3657600">
              <a:lnSpc>
                <a:spcPct val="100000"/>
              </a:lnSpc>
            </a:pPr>
            <a:endParaRPr b="0" lang="fr-FR" sz="1400" spc="-1" strike="noStrike">
              <a:solidFill>
                <a:srgbClr val="000000"/>
              </a:solidFill>
              <a:uFill>
                <a:solidFill>
                  <a:srgbClr val="ffffff"/>
                </a:solidFill>
              </a:uFill>
              <a:latin typeface="Times New Roman"/>
            </a:endParaRPr>
          </a:p>
        </p:txBody>
      </p:sp>
    </p:spTree>
  </p:cSld>
</p:notes>
</file>

<file path=ppt/notesSlides/notesSlide3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8" name="PlaceHolder 1"/>
          <p:cNvSpPr>
            <a:spLocks noGrp="1"/>
          </p:cNvSpPr>
          <p:nvPr>
            <p:ph type="body"/>
          </p:nvPr>
        </p:nvSpPr>
        <p:spPr>
          <a:xfrm>
            <a:off x="709920" y="4860720"/>
            <a:ext cx="5676120" cy="4602600"/>
          </a:xfrm>
          <a:prstGeom prst="rect">
            <a:avLst/>
          </a:prstGeom>
        </p:spPr>
        <p:txBody>
          <a:bodyPr lIns="0" rIns="0" tIns="91440" bIns="91440"/>
          <a:p>
            <a:pPr marL="216000" indent="-216000" algn="just">
              <a:lnSpc>
                <a:spcPct val="115000"/>
              </a:lnSpc>
            </a:pPr>
            <a:r>
              <a:rPr b="0" lang="fr-FR" sz="1100" spc="-1" strike="noStrike">
                <a:solidFill>
                  <a:srgbClr val="000000"/>
                </a:solidFill>
                <a:uFill>
                  <a:solidFill>
                    <a:srgbClr val="ffffff"/>
                  </a:solidFill>
                </a:uFill>
                <a:latin typeface="Times New Roman"/>
                <a:ea typeface="Times New Roman"/>
              </a:rPr>
              <a:t>1 min</a:t>
            </a:r>
            <a:endParaRPr b="0" lang="fr-FR" sz="2000" spc="-1" strike="noStrike">
              <a:solidFill>
                <a:srgbClr val="000000"/>
              </a:solidFill>
              <a:uFill>
                <a:solidFill>
                  <a:srgbClr val="ffffff"/>
                </a:solidFill>
              </a:uFill>
              <a:latin typeface="Arial"/>
            </a:endParaRPr>
          </a:p>
          <a:p>
            <a:pPr marL="216000" indent="-216000" algn="just">
              <a:lnSpc>
                <a:spcPct val="115000"/>
              </a:lnSpc>
            </a:pPr>
            <a:r>
              <a:rPr b="0" lang="fr-FR" sz="1100" spc="-1" strike="noStrike">
                <a:solidFill>
                  <a:srgbClr val="000000"/>
                </a:solidFill>
                <a:uFill>
                  <a:solidFill>
                    <a:srgbClr val="ffffff"/>
                  </a:solidFill>
                </a:uFill>
                <a:latin typeface="Times New Roman"/>
                <a:ea typeface="Times New Roman"/>
              </a:rPr>
              <a:t>As Julien Pinquier said, computer scientists previously developed tools to automatically detect analytic categories such as speech, music, and song, primarily from French radio and television recordings.</a:t>
            </a:r>
            <a:endParaRPr b="0" lang="fr-FR" sz="2000" spc="-1" strike="noStrike">
              <a:solidFill>
                <a:srgbClr val="000000"/>
              </a:solidFill>
              <a:uFill>
                <a:solidFill>
                  <a:srgbClr val="ffffff"/>
                </a:solidFill>
              </a:uFill>
              <a:latin typeface="Arial"/>
            </a:endParaRPr>
          </a:p>
          <a:p>
            <a:pPr marL="216000" indent="-216000" algn="just">
              <a:lnSpc>
                <a:spcPct val="115000"/>
              </a:lnSpc>
            </a:pPr>
            <a:r>
              <a:rPr b="0" lang="fr-FR" sz="1100" spc="-1" strike="noStrike">
                <a:solidFill>
                  <a:srgbClr val="000000"/>
                </a:solidFill>
                <a:uFill>
                  <a:solidFill>
                    <a:srgbClr val="ffffff"/>
                  </a:solidFill>
                </a:uFill>
                <a:latin typeface="Times New Roman"/>
                <a:ea typeface="Times New Roman"/>
              </a:rPr>
              <a:t> </a:t>
            </a:r>
            <a:endParaRPr b="0" lang="fr-FR" sz="2000" spc="-1" strike="noStrike">
              <a:solidFill>
                <a:srgbClr val="000000"/>
              </a:solidFill>
              <a:uFill>
                <a:solidFill>
                  <a:srgbClr val="ffffff"/>
                </a:solidFill>
              </a:uFill>
              <a:latin typeface="Arial"/>
            </a:endParaRPr>
          </a:p>
          <a:p>
            <a:pPr marL="216000" indent="-216000" algn="just">
              <a:lnSpc>
                <a:spcPct val="115000"/>
              </a:lnSpc>
            </a:pPr>
            <a:r>
              <a:rPr b="0" lang="fr-FR" sz="1100" spc="-1" strike="noStrike">
                <a:solidFill>
                  <a:srgbClr val="000000"/>
                </a:solidFill>
                <a:uFill>
                  <a:solidFill>
                    <a:srgbClr val="ffffff"/>
                  </a:solidFill>
                </a:uFill>
                <a:latin typeface="Times New Roman"/>
                <a:ea typeface="Times New Roman"/>
              </a:rPr>
              <a:t>With this new corpus of archive, the computer scientists came across 2 issues and challenges:</a:t>
            </a:r>
            <a:endParaRPr b="0" lang="fr-FR" sz="2000" spc="-1" strike="noStrike">
              <a:solidFill>
                <a:srgbClr val="000000"/>
              </a:solidFill>
              <a:uFill>
                <a:solidFill>
                  <a:srgbClr val="ffffff"/>
                </a:solidFill>
              </a:uFill>
              <a:latin typeface="Arial"/>
            </a:endParaRPr>
          </a:p>
          <a:p>
            <a:pPr marL="216000" indent="-216000" algn="just">
              <a:lnSpc>
                <a:spcPct val="115000"/>
              </a:lnSpc>
            </a:pPr>
            <a:r>
              <a:rPr b="0" lang="fr-FR" sz="1100" spc="-1" strike="noStrike">
                <a:solidFill>
                  <a:srgbClr val="000000"/>
                </a:solidFill>
                <a:uFill>
                  <a:solidFill>
                    <a:srgbClr val="ffffff"/>
                  </a:solidFill>
                </a:uFill>
                <a:latin typeface="Times New Roman"/>
                <a:ea typeface="Times New Roman"/>
              </a:rPr>
              <a:t>1) They must adapt their previous tools and methods to the new corpus</a:t>
            </a:r>
            <a:endParaRPr b="0" lang="fr-FR" sz="2000" spc="-1" strike="noStrike">
              <a:solidFill>
                <a:srgbClr val="000000"/>
              </a:solidFill>
              <a:uFill>
                <a:solidFill>
                  <a:srgbClr val="ffffff"/>
                </a:solidFill>
              </a:uFill>
              <a:latin typeface="Arial"/>
            </a:endParaRPr>
          </a:p>
          <a:p>
            <a:pPr marL="216000" indent="-216000" algn="just">
              <a:lnSpc>
                <a:spcPct val="115000"/>
              </a:lnSpc>
            </a:pPr>
            <a:r>
              <a:rPr b="0" lang="fr-FR" sz="1100" spc="-1" strike="noStrike">
                <a:solidFill>
                  <a:srgbClr val="000000"/>
                </a:solidFill>
                <a:uFill>
                  <a:solidFill>
                    <a:srgbClr val="ffffff"/>
                  </a:solidFill>
                </a:uFill>
                <a:latin typeface="Times New Roman"/>
                <a:ea typeface="Times New Roman"/>
              </a:rPr>
              <a:t>2) The speech, music and song categories previously characterized are largely unable to account for the diversity of the sound recordings in the </a:t>
            </a:r>
            <a:r>
              <a:rPr b="0" i="1" lang="fr-FR" sz="1100" spc="-1" strike="noStrike">
                <a:solidFill>
                  <a:srgbClr val="000000"/>
                </a:solidFill>
                <a:uFill>
                  <a:solidFill>
                    <a:srgbClr val="ffffff"/>
                  </a:solidFill>
                </a:uFill>
                <a:latin typeface="Times New Roman"/>
                <a:ea typeface="Times New Roman"/>
              </a:rPr>
              <a:t>CNRS – Musée de l’Homme</a:t>
            </a:r>
            <a:r>
              <a:rPr b="0" lang="fr-FR" sz="1100" spc="-1" strike="noStrike">
                <a:solidFill>
                  <a:srgbClr val="000000"/>
                </a:solidFill>
                <a:uFill>
                  <a:solidFill>
                    <a:srgbClr val="ffffff"/>
                  </a:solidFill>
                </a:uFill>
                <a:latin typeface="Times New Roman"/>
                <a:ea typeface="Times New Roman"/>
              </a:rPr>
              <a:t> archives. Indeed, these archives contain a wide variety of musical performances and vocal expressions.</a:t>
            </a:r>
            <a:endParaRPr b="0" lang="fr-FR" sz="2000" spc="-1" strike="noStrike">
              <a:solidFill>
                <a:srgbClr val="000000"/>
              </a:solidFill>
              <a:uFill>
                <a:solidFill>
                  <a:srgbClr val="ffffff"/>
                </a:solidFill>
              </a:uFill>
              <a:latin typeface="Arial"/>
            </a:endParaRPr>
          </a:p>
          <a:p>
            <a:pPr marL="216000" indent="-216000" algn="just">
              <a:lnSpc>
                <a:spcPct val="115000"/>
              </a:lnSpc>
            </a:pPr>
            <a:r>
              <a:rPr b="0" lang="fr-FR" sz="1100" spc="-1" strike="noStrike">
                <a:solidFill>
                  <a:srgbClr val="000000"/>
                </a:solidFill>
                <a:uFill>
                  <a:solidFill>
                    <a:srgbClr val="ffffff"/>
                  </a:solidFill>
                </a:uFill>
                <a:latin typeface="Times New Roman"/>
                <a:ea typeface="Times New Roman"/>
              </a:rPr>
              <a:t> </a:t>
            </a:r>
            <a:endParaRPr b="0" lang="fr-FR" sz="2000" spc="-1" strike="noStrike">
              <a:solidFill>
                <a:srgbClr val="000000"/>
              </a:solidFill>
              <a:uFill>
                <a:solidFill>
                  <a:srgbClr val="ffffff"/>
                </a:solidFill>
              </a:uFill>
              <a:latin typeface="Arial"/>
            </a:endParaRPr>
          </a:p>
          <a:p>
            <a:pPr marL="216000" indent="-216000" algn="just">
              <a:lnSpc>
                <a:spcPct val="115000"/>
              </a:lnSpc>
            </a:pPr>
            <a:r>
              <a:rPr b="0" lang="fr-FR" sz="1100" spc="-1" strike="noStrike">
                <a:solidFill>
                  <a:srgbClr val="000000"/>
                </a:solidFill>
                <a:uFill>
                  <a:solidFill>
                    <a:srgbClr val="ffffff"/>
                  </a:solidFill>
                </a:uFill>
                <a:latin typeface="Times New Roman"/>
                <a:ea typeface="Times New Roman"/>
              </a:rPr>
              <a:t>Thus, during the first year of the project, ethnomusicologists (particularly Marie-France Mifune) had to define the different categories of vocal productions they wished to detect before computer scientists could develop the appropriate tools.</a:t>
            </a:r>
            <a:endParaRPr b="0" lang="fr-FR" sz="2000" spc="-1" strike="noStrike">
              <a:solidFill>
                <a:srgbClr val="000000"/>
              </a:solidFill>
              <a:uFill>
                <a:solidFill>
                  <a:srgbClr val="ffffff"/>
                </a:solidFill>
              </a:uFill>
              <a:latin typeface="Arial"/>
            </a:endParaRPr>
          </a:p>
          <a:p>
            <a:pPr marL="216000" indent="-216000" algn="just">
              <a:lnSpc>
                <a:spcPct val="115000"/>
              </a:lnSpc>
            </a:pPr>
            <a:r>
              <a:rPr b="0" lang="fr-FR" sz="1100" spc="-1" strike="noStrike">
                <a:solidFill>
                  <a:srgbClr val="000000"/>
                </a:solidFill>
                <a:uFill>
                  <a:solidFill>
                    <a:srgbClr val="ffffff"/>
                  </a:solidFill>
                </a:uFill>
                <a:latin typeface="Times New Roman"/>
                <a:ea typeface="Times New Roman"/>
              </a:rPr>
              <a:t>The challenge for ethnomusicologists was to fundamentally change their usual methodological paradigms and analysis tools to develop automatic indexation tools based only on acoustic criteria.</a:t>
            </a:r>
            <a:endParaRPr b="0" lang="fr-FR" sz="2000" spc="-1" strike="noStrike">
              <a:solidFill>
                <a:srgbClr val="000000"/>
              </a:solidFill>
              <a:uFill>
                <a:solidFill>
                  <a:srgbClr val="ffffff"/>
                </a:solidFill>
              </a:uFill>
              <a:latin typeface="Arial"/>
            </a:endParaRPr>
          </a:p>
          <a:p>
            <a:pPr marL="216000" indent="-216000" algn="just">
              <a:lnSpc>
                <a:spcPct val="115000"/>
              </a:lnSpc>
            </a:pPr>
            <a:r>
              <a:rPr b="0" lang="fr-FR" sz="1100" spc="-1" strike="noStrike">
                <a:solidFill>
                  <a:srgbClr val="000000"/>
                </a:solidFill>
                <a:uFill>
                  <a:solidFill>
                    <a:srgbClr val="ffffff"/>
                  </a:solidFill>
                </a:uFill>
                <a:latin typeface="Times New Roman"/>
                <a:ea typeface="Times New Roman"/>
              </a:rPr>
              <a:t>Classic ethnomusicological approaches focus on endogenous categorizations of musical practices, thus specific to each culture and never solely based on acoustic criteria.</a:t>
            </a:r>
            <a:endParaRPr b="0" lang="fr-FR" sz="2000" spc="-1" strike="noStrike">
              <a:solidFill>
                <a:srgbClr val="000000"/>
              </a:solidFill>
              <a:uFill>
                <a:solidFill>
                  <a:srgbClr val="ffffff"/>
                </a:solidFill>
              </a:uFill>
              <a:latin typeface="Arial"/>
            </a:endParaRPr>
          </a:p>
          <a:p>
            <a:pPr marL="216000" indent="-216000" algn="just">
              <a:lnSpc>
                <a:spcPct val="115000"/>
              </a:lnSpc>
            </a:pPr>
            <a:r>
              <a:rPr b="0" lang="fr-FR" sz="1100" spc="-1" strike="noStrike">
                <a:solidFill>
                  <a:srgbClr val="000000"/>
                </a:solidFill>
                <a:uFill>
                  <a:solidFill>
                    <a:srgbClr val="ffffff"/>
                  </a:solidFill>
                </a:uFill>
                <a:latin typeface="Times New Roman"/>
                <a:ea typeface="Times New Roman"/>
              </a:rPr>
              <a:t>In a first step, the DIADEMS project ambitioned to build a transversal characterization of vocal categories. The aim is to evaluate the efficiency of automatic indexation of a wide variety of vocal productions, sampled from different cultures and based only on acoustic parameters.</a:t>
            </a:r>
            <a:endParaRPr b="0" lang="fr-FR" sz="2000" spc="-1" strike="noStrike">
              <a:solidFill>
                <a:srgbClr val="000000"/>
              </a:solidFill>
              <a:uFill>
                <a:solidFill>
                  <a:srgbClr val="ffffff"/>
                </a:solidFill>
              </a:uFill>
              <a:latin typeface="Arial"/>
            </a:endParaRPr>
          </a:p>
          <a:p>
            <a:pPr marL="216000" indent="-216000" algn="just">
              <a:lnSpc>
                <a:spcPct val="150000"/>
              </a:lnSpc>
            </a:pPr>
            <a:endParaRPr b="0" lang="fr-FR" sz="2000" spc="-1" strike="noStrike">
              <a:solidFill>
                <a:srgbClr val="000000"/>
              </a:solidFill>
              <a:uFill>
                <a:solidFill>
                  <a:srgbClr val="ffffff"/>
                </a:solidFill>
              </a:uFill>
              <a:latin typeface="Arial"/>
            </a:endParaRPr>
          </a:p>
        </p:txBody>
      </p:sp>
    </p:spTree>
  </p:cSld>
</p:notes>
</file>

<file path=ppt/notesSlides/notesSlide3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9" name="PlaceHolder 1"/>
          <p:cNvSpPr>
            <a:spLocks noGrp="1"/>
          </p:cNvSpPr>
          <p:nvPr>
            <p:ph type="body"/>
          </p:nvPr>
        </p:nvSpPr>
        <p:spPr>
          <a:xfrm>
            <a:off x="756000" y="5078520"/>
            <a:ext cx="6047280" cy="4810680"/>
          </a:xfrm>
          <a:prstGeom prst="rect">
            <a:avLst/>
          </a:prstGeom>
        </p:spPr>
        <p:txBody>
          <a:bodyPr lIns="0" rIns="0" tIns="0" bIns="0"/>
          <a:p>
            <a:r>
              <a:rPr b="0" lang="fr-FR" sz="2000" spc="-1" strike="noStrike">
                <a:solidFill>
                  <a:srgbClr val="000000"/>
                </a:solidFill>
                <a:uFill>
                  <a:solidFill>
                    <a:srgbClr val="ffffff"/>
                  </a:solidFill>
                </a:uFill>
                <a:latin typeface="Arial"/>
              </a:rPr>
              <a:t>Au sein de ce projet, nous avons défini deux grandes catégories de voix (voix parlée/chantée) et des catégories de voix intermédiaires (parlé, raconté, récité, psalmodié, chanté).</a:t>
            </a:r>
            <a:endParaRPr b="0" lang="fr-FR" sz="2000" spc="-1" strike="noStrike">
              <a:solidFill>
                <a:srgbClr val="000000"/>
              </a:solidFill>
              <a:uFill>
                <a:solidFill>
                  <a:srgbClr val="ffffff"/>
                </a:solidFill>
              </a:uFill>
              <a:latin typeface="Arial"/>
            </a:endParaRPr>
          </a:p>
          <a:p>
            <a:r>
              <a:rPr b="0" lang="fr-FR" sz="2000" spc="-1" strike="noStrike">
                <a:solidFill>
                  <a:srgbClr val="000000"/>
                </a:solidFill>
                <a:uFill>
                  <a:solidFill>
                    <a:srgbClr val="ffffff"/>
                  </a:solidFill>
                </a:uFill>
                <a:latin typeface="Arial"/>
              </a:rPr>
              <a:t>- la détection est réalisée selon deux niveaux :</a:t>
            </a:r>
            <a:endParaRPr b="0" lang="fr-FR" sz="2000" spc="-1" strike="noStrike">
              <a:solidFill>
                <a:srgbClr val="000000"/>
              </a:solidFill>
              <a:uFill>
                <a:solidFill>
                  <a:srgbClr val="ffffff"/>
                </a:solidFill>
              </a:uFill>
              <a:latin typeface="Arial"/>
            </a:endParaRPr>
          </a:p>
          <a:p>
            <a:pPr marL="177480" indent="-177120">
              <a:lnSpc>
                <a:spcPct val="100000"/>
              </a:lnSpc>
              <a:buClr>
                <a:srgbClr val="000000"/>
              </a:buClr>
              <a:buFont typeface="StarSymbol"/>
              <a:buChar char="-"/>
            </a:pPr>
            <a:r>
              <a:rPr b="0" lang="fr-FR" sz="2000" spc="-1" strike="noStrike">
                <a:solidFill>
                  <a:srgbClr val="000000"/>
                </a:solidFill>
                <a:uFill>
                  <a:solidFill>
                    <a:srgbClr val="ffffff"/>
                  </a:solidFill>
                </a:uFill>
                <a:latin typeface="Arial"/>
              </a:rPr>
              <a:t>le premier niveau concerne les 2 grandes catégories (voix parlée / voix chantée) et le deuxième niveau de détection correspond aux différents modes (parlé, raconté, récité, psalmodié, chanté).</a:t>
            </a:r>
            <a:endParaRPr b="0" lang="fr-FR" sz="2000" spc="-1" strike="noStrike">
              <a:solidFill>
                <a:srgbClr val="000000"/>
              </a:solidFill>
              <a:uFill>
                <a:solidFill>
                  <a:srgbClr val="ffffff"/>
                </a:solidFill>
              </a:uFill>
              <a:latin typeface="Arial"/>
            </a:endParaRPr>
          </a:p>
          <a:p>
            <a:pPr>
              <a:lnSpc>
                <a:spcPct val="100000"/>
              </a:lnSpc>
            </a:pPr>
            <a:endParaRPr b="0" lang="fr-FR" sz="2000" spc="-1" strike="noStrike">
              <a:solidFill>
                <a:srgbClr val="000000"/>
              </a:solidFill>
              <a:uFill>
                <a:solidFill>
                  <a:srgbClr val="ffffff"/>
                </a:solidFill>
              </a:uFill>
              <a:latin typeface="Arial"/>
            </a:endParaRPr>
          </a:p>
          <a:p>
            <a:pPr>
              <a:lnSpc>
                <a:spcPct val="100000"/>
              </a:lnSpc>
            </a:pPr>
            <a:r>
              <a:rPr b="0" lang="fr-FR" sz="2000" spc="-1" strike="noStrike">
                <a:solidFill>
                  <a:srgbClr val="000000"/>
                </a:solidFill>
                <a:uFill>
                  <a:solidFill>
                    <a:srgbClr val="ffffff"/>
                  </a:solidFill>
                </a:uFill>
                <a:latin typeface="Arial"/>
              </a:rPr>
              <a:t>Concernant la définition des catégories vocales intermédiaires du point de vue acoustique, ce travail est novateur car il n'a jamais été réalisé en ethnomusicologie de manière transversale sur les différentes productions sonores du monde entier. </a:t>
            </a:r>
            <a:endParaRPr b="0" lang="fr-FR" sz="2000" spc="-1" strike="noStrike">
              <a:solidFill>
                <a:srgbClr val="000000"/>
              </a:solidFill>
              <a:uFill>
                <a:solidFill>
                  <a:srgbClr val="ffffff"/>
                </a:solidFill>
              </a:uFill>
              <a:latin typeface="Arial"/>
            </a:endParaRPr>
          </a:p>
          <a:p>
            <a:pPr>
              <a:lnSpc>
                <a:spcPct val="100000"/>
              </a:lnSpc>
            </a:pPr>
            <a:r>
              <a:rPr b="0" lang="fr-FR" sz="2000" spc="-1" strike="noStrike">
                <a:solidFill>
                  <a:srgbClr val="000000"/>
                </a:solidFill>
                <a:uFill>
                  <a:solidFill>
                    <a:srgbClr val="ffffff"/>
                  </a:solidFill>
                </a:uFill>
                <a:latin typeface="Arial"/>
              </a:rPr>
              <a:t>Les travaux de référence sur les catégories de voix intermédiaires portent sur des corpus spécifiques. Ce sont ceux de Dana Rappoport (2005) sur la musique Toraja en Indonésie, ceux de François Picard (2008) sur la musique chinoise ou encore ceux d'Estelle Amy de la Bretèque (2013) sur la parole mélodisée chez les Yésidis d'Arménie.</a:t>
            </a:r>
            <a:endParaRPr b="0" lang="fr-FR" sz="2000" spc="-1" strike="noStrike">
              <a:solidFill>
                <a:srgbClr val="000000"/>
              </a:solidFill>
              <a:uFill>
                <a:solidFill>
                  <a:srgbClr val="ffffff"/>
                </a:solidFill>
              </a:uFill>
              <a:latin typeface="Arial"/>
            </a:endParaRPr>
          </a:p>
          <a:p>
            <a:pPr>
              <a:lnSpc>
                <a:spcPct val="100000"/>
              </a:lnSpc>
            </a:pPr>
            <a:endParaRPr b="0" lang="fr-FR" sz="2000" spc="-1" strike="noStrike">
              <a:solidFill>
                <a:srgbClr val="000000"/>
              </a:solidFill>
              <a:uFill>
                <a:solidFill>
                  <a:srgbClr val="ffffff"/>
                </a:solidFill>
              </a:uFill>
              <a:latin typeface="Arial"/>
            </a:endParaRPr>
          </a:p>
          <a:p>
            <a:pPr>
              <a:lnSpc>
                <a:spcPct val="100000"/>
              </a:lnSpc>
            </a:pPr>
            <a:r>
              <a:rPr b="0" lang="fr-FR" sz="2000" spc="-1" strike="noStrike">
                <a:solidFill>
                  <a:srgbClr val="000000"/>
                </a:solidFill>
                <a:uFill>
                  <a:solidFill>
                    <a:srgbClr val="ffffff"/>
                  </a:solidFill>
                </a:uFill>
                <a:latin typeface="Arial"/>
              </a:rPr>
              <a:t>La voix parlée se caractérise par la prédominance de sons non voisés. </a:t>
            </a:r>
            <a:endParaRPr b="0" lang="fr-FR" sz="2000" spc="-1" strike="noStrike">
              <a:solidFill>
                <a:srgbClr val="000000"/>
              </a:solidFill>
              <a:uFill>
                <a:solidFill>
                  <a:srgbClr val="ffffff"/>
                </a:solidFill>
              </a:uFill>
              <a:latin typeface="Arial"/>
            </a:endParaRPr>
          </a:p>
          <a:p>
            <a:pPr>
              <a:lnSpc>
                <a:spcPct val="100000"/>
              </a:lnSpc>
            </a:pPr>
            <a:r>
              <a:rPr b="0" lang="fr-FR" sz="2000" spc="-1" strike="noStrike">
                <a:solidFill>
                  <a:srgbClr val="000000"/>
                </a:solidFill>
                <a:uFill>
                  <a:solidFill>
                    <a:srgbClr val="ffffff"/>
                  </a:solidFill>
                </a:uFill>
                <a:latin typeface="Arial"/>
              </a:rPr>
              <a:t>Ce trait caractérise les modes parlé, raconté et récité.</a:t>
            </a:r>
            <a:endParaRPr b="0" lang="fr-FR" sz="2000" spc="-1" strike="noStrike">
              <a:solidFill>
                <a:srgbClr val="000000"/>
              </a:solidFill>
              <a:uFill>
                <a:solidFill>
                  <a:srgbClr val="ffffff"/>
                </a:solidFill>
              </a:uFill>
              <a:latin typeface="Arial"/>
            </a:endParaRPr>
          </a:p>
          <a:p>
            <a:pPr>
              <a:lnSpc>
                <a:spcPct val="100000"/>
              </a:lnSpc>
            </a:pPr>
            <a:r>
              <a:rPr b="0" lang="fr-FR" sz="2000" spc="-1" strike="noStrike">
                <a:solidFill>
                  <a:srgbClr val="000000"/>
                </a:solidFill>
                <a:uFill>
                  <a:solidFill>
                    <a:srgbClr val="ffffff"/>
                  </a:solidFill>
                </a:uFill>
                <a:latin typeface="Arial"/>
              </a:rPr>
              <a:t>Le parlé se distingue du raconté par le mode de réalisation (dialogue / monologue).</a:t>
            </a:r>
            <a:endParaRPr b="0" lang="fr-FR" sz="2000" spc="-1" strike="noStrike">
              <a:solidFill>
                <a:srgbClr val="000000"/>
              </a:solidFill>
              <a:uFill>
                <a:solidFill>
                  <a:srgbClr val="ffffff"/>
                </a:solidFill>
              </a:uFill>
              <a:latin typeface="Arial"/>
            </a:endParaRPr>
          </a:p>
          <a:p>
            <a:pPr>
              <a:lnSpc>
                <a:spcPct val="100000"/>
              </a:lnSpc>
            </a:pPr>
            <a:r>
              <a:rPr b="0" lang="fr-FR" sz="2000" spc="-1" strike="noStrike">
                <a:solidFill>
                  <a:srgbClr val="000000"/>
                </a:solidFill>
                <a:uFill>
                  <a:solidFill>
                    <a:srgbClr val="ffffff"/>
                  </a:solidFill>
                </a:uFill>
                <a:latin typeface="Arial"/>
              </a:rPr>
              <a:t>Le récité se caractérise par une unité de souffle plus structurée, un débit rythmique plus régulier que le parlé et de faibles variations de fréquences.</a:t>
            </a:r>
            <a:endParaRPr b="0" lang="fr-FR" sz="2000" spc="-1" strike="noStrike">
              <a:solidFill>
                <a:srgbClr val="000000"/>
              </a:solidFill>
              <a:uFill>
                <a:solidFill>
                  <a:srgbClr val="ffffff"/>
                </a:solidFill>
              </a:uFill>
              <a:latin typeface="Arial"/>
            </a:endParaRPr>
          </a:p>
          <a:p>
            <a:pPr>
              <a:lnSpc>
                <a:spcPct val="100000"/>
              </a:lnSpc>
            </a:pPr>
            <a:r>
              <a:rPr b="0" lang="fr-FR" sz="2000" spc="-1" strike="noStrike">
                <a:solidFill>
                  <a:srgbClr val="000000"/>
                </a:solidFill>
                <a:uFill>
                  <a:solidFill>
                    <a:srgbClr val="ffffff"/>
                  </a:solidFill>
                </a:uFill>
                <a:latin typeface="Arial"/>
              </a:rPr>
              <a:t> </a:t>
            </a:r>
            <a:endParaRPr b="0" lang="fr-FR" sz="2000" spc="-1" strike="noStrike">
              <a:solidFill>
                <a:srgbClr val="000000"/>
              </a:solidFill>
              <a:uFill>
                <a:solidFill>
                  <a:srgbClr val="ffffff"/>
                </a:solidFill>
              </a:uFill>
              <a:latin typeface="Arial"/>
            </a:endParaRPr>
          </a:p>
          <a:p>
            <a:pPr>
              <a:lnSpc>
                <a:spcPct val="100000"/>
              </a:lnSpc>
            </a:pPr>
            <a:r>
              <a:rPr b="0" lang="fr-FR" sz="2000" spc="-1" strike="noStrike">
                <a:solidFill>
                  <a:srgbClr val="000000"/>
                </a:solidFill>
                <a:uFill>
                  <a:solidFill>
                    <a:srgbClr val="ffffff"/>
                  </a:solidFill>
                </a:uFill>
                <a:latin typeface="Arial"/>
              </a:rPr>
              <a:t>La voix chantée se caractérise par la prédominance de syllabes allongées et de sons voisés.</a:t>
            </a:r>
            <a:endParaRPr b="0" lang="fr-FR" sz="2000" spc="-1" strike="noStrike">
              <a:solidFill>
                <a:srgbClr val="000000"/>
              </a:solidFill>
              <a:uFill>
                <a:solidFill>
                  <a:srgbClr val="ffffff"/>
                </a:solidFill>
              </a:uFill>
              <a:latin typeface="Arial"/>
            </a:endParaRPr>
          </a:p>
          <a:p>
            <a:pPr>
              <a:lnSpc>
                <a:spcPct val="100000"/>
              </a:lnSpc>
            </a:pPr>
            <a:r>
              <a:rPr b="0" lang="fr-FR" sz="2000" spc="-1" strike="noStrike">
                <a:solidFill>
                  <a:srgbClr val="000000"/>
                </a:solidFill>
                <a:uFill>
                  <a:solidFill>
                    <a:srgbClr val="ffffff"/>
                  </a:solidFill>
                </a:uFill>
                <a:latin typeface="Arial"/>
              </a:rPr>
              <a:t>Ce trait caractérise les modes chanté et psalmodié.</a:t>
            </a:r>
            <a:endParaRPr b="0" lang="fr-FR" sz="2000" spc="-1" strike="noStrike">
              <a:solidFill>
                <a:srgbClr val="000000"/>
              </a:solidFill>
              <a:uFill>
                <a:solidFill>
                  <a:srgbClr val="ffffff"/>
                </a:solidFill>
              </a:uFill>
              <a:latin typeface="Arial"/>
            </a:endParaRPr>
          </a:p>
          <a:p>
            <a:pPr>
              <a:lnSpc>
                <a:spcPct val="100000"/>
              </a:lnSpc>
            </a:pPr>
            <a:r>
              <a:rPr b="0" lang="fr-FR" sz="2000" spc="-1" strike="noStrike">
                <a:solidFill>
                  <a:srgbClr val="000000"/>
                </a:solidFill>
                <a:uFill>
                  <a:solidFill>
                    <a:srgbClr val="ffffff"/>
                  </a:solidFill>
                </a:uFill>
                <a:latin typeface="Arial"/>
              </a:rPr>
              <a:t>Le psalmodié se caractérise par une énonciation des paroles sur une seule fréquence ou un ambitus très restreint avec parfois un décrochage de la fréquence à intervalles réguliers.</a:t>
            </a:r>
            <a:endParaRPr b="0" lang="fr-FR" sz="2000" spc="-1" strike="noStrike">
              <a:solidFill>
                <a:srgbClr val="000000"/>
              </a:solidFill>
              <a:uFill>
                <a:solidFill>
                  <a:srgbClr val="ffffff"/>
                </a:solidFill>
              </a:uFill>
              <a:latin typeface="Arial"/>
            </a:endParaRPr>
          </a:p>
          <a:p>
            <a:pPr>
              <a:lnSpc>
                <a:spcPct val="100000"/>
              </a:lnSpc>
            </a:pPr>
            <a:r>
              <a:rPr b="0" lang="fr-FR" sz="2000" spc="-1" strike="noStrike">
                <a:solidFill>
                  <a:srgbClr val="000000"/>
                </a:solidFill>
                <a:uFill>
                  <a:solidFill>
                    <a:srgbClr val="ffffff"/>
                  </a:solidFill>
                </a:uFill>
                <a:latin typeface="Arial"/>
              </a:rPr>
              <a:t>Le chanté se caractérise par les hauteurs de sons ordonnés et une relative stabilité des fréquences.</a:t>
            </a:r>
            <a:endParaRPr b="0" lang="fr-FR" sz="2000" spc="-1" strike="noStrike">
              <a:solidFill>
                <a:srgbClr val="000000"/>
              </a:solidFill>
              <a:uFill>
                <a:solidFill>
                  <a:srgbClr val="ffffff"/>
                </a:solidFill>
              </a:uFill>
              <a:latin typeface="Arial"/>
            </a:endParaRPr>
          </a:p>
        </p:txBody>
      </p:sp>
      <p:sp>
        <p:nvSpPr>
          <p:cNvPr id="430" name="TextShape 2"/>
          <p:cNvSpPr txBox="1"/>
          <p:nvPr/>
        </p:nvSpPr>
        <p:spPr>
          <a:xfrm>
            <a:off x="4278960" y="10157400"/>
            <a:ext cx="3280320" cy="533880"/>
          </a:xfrm>
          <a:prstGeom prst="rect">
            <a:avLst/>
          </a:prstGeom>
          <a:noFill/>
          <a:ln>
            <a:noFill/>
          </a:ln>
        </p:spPr>
        <p:txBody>
          <a:bodyPr lIns="0" rIns="0" tIns="0" bIns="0" anchor="b"/>
          <a:p>
            <a:pPr>
              <a:lnSpc>
                <a:spcPct val="100000"/>
              </a:lnSpc>
            </a:pPr>
            <a:fld id="{25B77001-9652-4068-AB5A-3DB395EF66D4}" type="slidenum">
              <a:rPr b="0" lang="fr-FR" sz="1800" spc="-1" strike="noStrike">
                <a:solidFill>
                  <a:srgbClr val="000000"/>
                </a:solidFill>
                <a:uFill>
                  <a:solidFill>
                    <a:srgbClr val="ffffff"/>
                  </a:solidFill>
                </a:uFill>
                <a:latin typeface="+mn-lt"/>
                <a:ea typeface="+mn-ea"/>
              </a:rPr>
              <a:t>&lt;numéro&gt;</a:t>
            </a:fld>
            <a:endParaRPr b="0" lang="fr-FR" sz="1400" spc="-1" strike="noStrike">
              <a:solidFill>
                <a:srgbClr val="000000"/>
              </a:solidFill>
              <a:uFill>
                <a:solidFill>
                  <a:srgbClr val="ffffff"/>
                </a:solidFill>
              </a:uFill>
              <a:latin typeface="Times New Roman"/>
            </a:endParaRPr>
          </a:p>
        </p:txBody>
      </p:sp>
    </p:spTree>
  </p:cSld>
</p:notes>
</file>

<file path=ppt/notesSlides/notesSlide3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1" name="PlaceHolder 1"/>
          <p:cNvSpPr>
            <a:spLocks noGrp="1"/>
          </p:cNvSpPr>
          <p:nvPr>
            <p:ph type="body"/>
          </p:nvPr>
        </p:nvSpPr>
        <p:spPr>
          <a:xfrm>
            <a:off x="756000" y="5078520"/>
            <a:ext cx="6047280" cy="4810680"/>
          </a:xfrm>
          <a:prstGeom prst="rect">
            <a:avLst/>
          </a:prstGeom>
        </p:spPr>
        <p:txBody>
          <a:bodyPr lIns="0" rIns="0" tIns="0" bIns="0"/>
          <a:p>
            <a:r>
              <a:rPr b="0" lang="fr-FR" sz="2000" spc="-1" strike="noStrike">
                <a:solidFill>
                  <a:srgbClr val="000000"/>
                </a:solidFill>
                <a:uFill>
                  <a:solidFill>
                    <a:srgbClr val="ffffff"/>
                  </a:solidFill>
                </a:uFill>
                <a:latin typeface="Arial"/>
              </a:rPr>
              <a:t>Disponible sur github</a:t>
            </a:r>
            <a:endParaRPr b="0" lang="fr-FR" sz="2000" spc="-1" strike="noStrike">
              <a:solidFill>
                <a:srgbClr val="000000"/>
              </a:solidFill>
              <a:uFill>
                <a:solidFill>
                  <a:srgbClr val="ffffff"/>
                </a:solidFill>
              </a:uFill>
              <a:latin typeface="Arial"/>
            </a:endParaRPr>
          </a:p>
        </p:txBody>
      </p:sp>
      <p:sp>
        <p:nvSpPr>
          <p:cNvPr id="432" name="TextShape 2"/>
          <p:cNvSpPr txBox="1"/>
          <p:nvPr/>
        </p:nvSpPr>
        <p:spPr>
          <a:xfrm>
            <a:off x="4278960" y="10157400"/>
            <a:ext cx="3280320" cy="533880"/>
          </a:xfrm>
          <a:prstGeom prst="rect">
            <a:avLst/>
          </a:prstGeom>
          <a:noFill/>
          <a:ln>
            <a:noFill/>
          </a:ln>
        </p:spPr>
        <p:txBody>
          <a:bodyPr lIns="0" rIns="0" tIns="0" bIns="0" anchor="b"/>
          <a:p>
            <a:pPr algn="r">
              <a:lnSpc>
                <a:spcPct val="100000"/>
              </a:lnSpc>
            </a:pPr>
            <a:fld id="{DE6ED642-F480-435A-9C0D-78DFF6DD8399}" type="slidenum">
              <a:rPr b="0" lang="fr-FR" sz="1400" spc="-1" strike="noStrike">
                <a:solidFill>
                  <a:srgbClr val="000000"/>
                </a:solidFill>
                <a:uFill>
                  <a:solidFill>
                    <a:srgbClr val="ffffff"/>
                  </a:solidFill>
                </a:uFill>
                <a:latin typeface="Times New Roman"/>
                <a:ea typeface="+mn-ea"/>
              </a:rPr>
              <a:t>&lt;numéro&gt;</a:t>
            </a:fld>
            <a:endParaRPr b="0" lang="fr-FR" sz="1400" spc="-1" strike="noStrike">
              <a:solidFill>
                <a:srgbClr val="000000"/>
              </a:solidFill>
              <a:uFill>
                <a:solidFill>
                  <a:srgbClr val="ffffff"/>
                </a:solidFill>
              </a:uFill>
              <a:latin typeface="Times New Roman"/>
            </a:endParaRPr>
          </a:p>
        </p:txBody>
      </p:sp>
    </p:spTree>
  </p:cSld>
</p:notes>
</file>

<file path=ppt/notesSlides/notesSlide3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3" name="PlaceHolder 1"/>
          <p:cNvSpPr>
            <a:spLocks noGrp="1"/>
          </p:cNvSpPr>
          <p:nvPr>
            <p:ph type="body"/>
          </p:nvPr>
        </p:nvSpPr>
        <p:spPr>
          <a:xfrm>
            <a:off x="709920" y="4860720"/>
            <a:ext cx="5677200" cy="4603680"/>
          </a:xfrm>
          <a:prstGeom prst="rect">
            <a:avLst/>
          </a:prstGeom>
        </p:spPr>
        <p:txBody>
          <a:bodyPr lIns="0" rIns="0" tIns="91440" bIns="91440"/>
          <a:p>
            <a:pPr marL="216000" indent="-216000">
              <a:lnSpc>
                <a:spcPct val="100000"/>
              </a:lnSpc>
            </a:pPr>
            <a:r>
              <a:rPr b="1" lang="fr-FR" sz="2000" spc="-1" strike="noStrike">
                <a:solidFill>
                  <a:srgbClr val="000000"/>
                </a:solidFill>
                <a:uFill>
                  <a:solidFill>
                    <a:srgbClr val="ffffff"/>
                  </a:solidFill>
                </a:uFill>
                <a:latin typeface="Arial"/>
              </a:rPr>
              <a:t>ENJEU TRES FORT </a:t>
            </a:r>
            <a:r>
              <a:rPr b="0" lang="fr-FR" sz="2000" spc="-1" strike="noStrike">
                <a:solidFill>
                  <a:srgbClr val="000000"/>
                </a:solidFill>
                <a:uFill>
                  <a:solidFill>
                    <a:srgbClr val="ffffff"/>
                  </a:solidFill>
                </a:uFill>
                <a:latin typeface="Arial"/>
              </a:rPr>
              <a:t>SUR L’UTILISATION DE BASE DE DONNEE AVEC DES CORPUS DOCUMENTES</a:t>
            </a:r>
            <a:endParaRPr b="0" lang="fr-FR" sz="2000" spc="-1" strike="noStrike">
              <a:solidFill>
                <a:srgbClr val="000000"/>
              </a:solidFill>
              <a:uFill>
                <a:solidFill>
                  <a:srgbClr val="ffffff"/>
                </a:solidFill>
              </a:uFill>
              <a:latin typeface="Arial"/>
            </a:endParaRPr>
          </a:p>
        </p:txBody>
      </p:sp>
      <p:sp>
        <p:nvSpPr>
          <p:cNvPr id="434" name="CustomShape 2"/>
          <p:cNvSpPr/>
          <p:nvPr/>
        </p:nvSpPr>
        <p:spPr>
          <a:xfrm>
            <a:off x="4021560" y="9721440"/>
            <a:ext cx="3074040" cy="509760"/>
          </a:xfrm>
          <a:prstGeom prst="rect">
            <a:avLst/>
          </a:prstGeom>
          <a:noFill/>
          <a:ln>
            <a:noFill/>
          </a:ln>
        </p:spPr>
        <p:style>
          <a:lnRef idx="0"/>
          <a:fillRef idx="0"/>
          <a:effectRef idx="0"/>
          <a:fontRef idx="minor"/>
        </p:style>
        <p:txBody>
          <a:bodyPr lIns="90000" rIns="90000" tIns="91440" bIns="91440" anchor="b"/>
          <a:p>
            <a:pPr>
              <a:lnSpc>
                <a:spcPct val="100000"/>
              </a:lnSpc>
            </a:pP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p:txBody>
      </p:sp>
    </p:spTree>
  </p:cSld>
</p:notes>
</file>

<file path=ppt/notesSlides/notesSlide3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5" name="PlaceHolder 1"/>
          <p:cNvSpPr>
            <a:spLocks noGrp="1"/>
          </p:cNvSpPr>
          <p:nvPr>
            <p:ph type="body"/>
          </p:nvPr>
        </p:nvSpPr>
        <p:spPr>
          <a:xfrm>
            <a:off x="756000" y="5078520"/>
            <a:ext cx="6047280" cy="4810680"/>
          </a:xfrm>
          <a:prstGeom prst="rect">
            <a:avLst/>
          </a:prstGeom>
        </p:spPr>
        <p:txBody>
          <a:bodyPr lIns="0" rIns="0" tIns="0" bIns="0"/>
          <a:p>
            <a:pPr marL="216000" indent="-216000">
              <a:lnSpc>
                <a:spcPct val="100000"/>
              </a:lnSpc>
            </a:pPr>
            <a:r>
              <a:rPr b="0" lang="fr-FR" sz="2000" spc="-1" strike="noStrike">
                <a:solidFill>
                  <a:srgbClr val="000000"/>
                </a:solidFill>
                <a:uFill>
                  <a:solidFill>
                    <a:srgbClr val="ffffff"/>
                  </a:solidFill>
                </a:uFill>
                <a:latin typeface="Calibri"/>
              </a:rPr>
              <a:t>Visibilité internationale</a:t>
            </a:r>
            <a:endParaRPr b="0" lang="fr-FR" sz="2000" spc="-1" strike="noStrike">
              <a:solidFill>
                <a:srgbClr val="000000"/>
              </a:solidFill>
              <a:uFill>
                <a:solidFill>
                  <a:srgbClr val="ffffff"/>
                </a:solidFill>
              </a:uFill>
              <a:latin typeface="Arial"/>
            </a:endParaRPr>
          </a:p>
          <a:p>
            <a:pPr marL="216000" indent="-216000">
              <a:lnSpc>
                <a:spcPct val="100000"/>
              </a:lnSpc>
            </a:pPr>
            <a:r>
              <a:rPr b="0" lang="fr-FR" sz="2000" spc="-1" strike="noStrike">
                <a:solidFill>
                  <a:srgbClr val="000000"/>
                </a:solidFill>
                <a:uFill>
                  <a:solidFill>
                    <a:srgbClr val="ffffff"/>
                  </a:solidFill>
                </a:uFill>
                <a:latin typeface="Calibri"/>
              </a:rPr>
              <a:t>32 mois financé par l’Europe pour le CNRS (17 mois de CDD archivistes)</a:t>
            </a:r>
            <a:endParaRPr b="0" lang="fr-FR" sz="2000" spc="-1" strike="noStrike">
              <a:solidFill>
                <a:srgbClr val="000000"/>
              </a:solidFill>
              <a:uFill>
                <a:solidFill>
                  <a:srgbClr val="ffffff"/>
                </a:solidFill>
              </a:uFill>
              <a:latin typeface="Arial"/>
            </a:endParaRPr>
          </a:p>
        </p:txBody>
      </p:sp>
      <p:sp>
        <p:nvSpPr>
          <p:cNvPr id="436" name="TextShape 2"/>
          <p:cNvSpPr txBox="1"/>
          <p:nvPr/>
        </p:nvSpPr>
        <p:spPr>
          <a:xfrm>
            <a:off x="4278960" y="10157400"/>
            <a:ext cx="3280320" cy="533880"/>
          </a:xfrm>
          <a:prstGeom prst="rect">
            <a:avLst/>
          </a:prstGeom>
          <a:noFill/>
          <a:ln>
            <a:noFill/>
          </a:ln>
        </p:spPr>
        <p:txBody>
          <a:bodyPr lIns="0" rIns="0" tIns="0" bIns="0" anchor="b"/>
          <a:p>
            <a:pPr>
              <a:lnSpc>
                <a:spcPct val="100000"/>
              </a:lnSpc>
            </a:pPr>
            <a:fld id="{D395024C-B246-4FEB-868F-3F2BDA1F0915}" type="slidenum">
              <a:rPr b="0" lang="fr-FR" sz="1300" spc="-1" strike="noStrike">
                <a:solidFill>
                  <a:srgbClr val="000000"/>
                </a:solidFill>
                <a:uFill>
                  <a:solidFill>
                    <a:srgbClr val="ffffff"/>
                  </a:solidFill>
                </a:uFill>
                <a:latin typeface="Calibri"/>
                <a:ea typeface="ＭＳ Ｐゴシック"/>
              </a:rPr>
              <a:t>&lt;numéro&gt;</a:t>
            </a:fld>
            <a:endParaRPr b="0" lang="fr-FR" sz="1400" spc="-1" strike="noStrike">
              <a:solidFill>
                <a:srgbClr val="000000"/>
              </a:solidFill>
              <a:uFill>
                <a:solidFill>
                  <a:srgbClr val="ffffff"/>
                </a:solidFill>
              </a:uFill>
              <a:latin typeface="Times New Roman"/>
            </a:endParaRPr>
          </a:p>
        </p:txBody>
      </p:sp>
    </p:spTree>
  </p:cSld>
</p:notes>
</file>

<file path=ppt/notesSlides/notesSlide3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7" name="PlaceHolder 1"/>
          <p:cNvSpPr>
            <a:spLocks noGrp="1"/>
          </p:cNvSpPr>
          <p:nvPr>
            <p:ph type="body"/>
          </p:nvPr>
        </p:nvSpPr>
        <p:spPr>
          <a:xfrm>
            <a:off x="709920" y="4860720"/>
            <a:ext cx="5677200" cy="4603680"/>
          </a:xfrm>
          <a:prstGeom prst="rect">
            <a:avLst/>
          </a:prstGeom>
        </p:spPr>
        <p:txBody>
          <a:bodyPr lIns="0" rIns="0" tIns="91440" bIns="91440"/>
          <a:p>
            <a:pPr marL="216000" indent="-216000">
              <a:lnSpc>
                <a:spcPct val="100000"/>
              </a:lnSpc>
            </a:pPr>
            <a:r>
              <a:rPr b="0" lang="fr-FR" sz="1000" spc="-1" strike="noStrike">
                <a:solidFill>
                  <a:srgbClr val="000000"/>
                </a:solidFill>
                <a:uFill>
                  <a:solidFill>
                    <a:srgbClr val="ffffff"/>
                  </a:solidFill>
                </a:uFill>
                <a:latin typeface="Arial"/>
              </a:rPr>
              <a:t>Guillaume sur “Enhance workflows”</a:t>
            </a:r>
            <a:endParaRPr b="0" lang="fr-FR" sz="2000" spc="-1" strike="noStrike">
              <a:solidFill>
                <a:srgbClr val="000000"/>
              </a:solidFill>
              <a:uFill>
                <a:solidFill>
                  <a:srgbClr val="ffffff"/>
                </a:solidFill>
              </a:uFill>
              <a:latin typeface="Arial"/>
            </a:endParaRPr>
          </a:p>
          <a:p>
            <a:pPr marL="216000" indent="-216000">
              <a:lnSpc>
                <a:spcPct val="100000"/>
              </a:lnSpc>
            </a:pPr>
            <a:endParaRPr b="0" lang="fr-FR" sz="2000" spc="-1" strike="noStrike">
              <a:solidFill>
                <a:srgbClr val="000000"/>
              </a:solidFill>
              <a:uFill>
                <a:solidFill>
                  <a:srgbClr val="ffffff"/>
                </a:solidFill>
              </a:uFill>
              <a:latin typeface="Arial"/>
            </a:endParaRPr>
          </a:p>
          <a:p>
            <a:pPr marL="216000" indent="-216000">
              <a:lnSpc>
                <a:spcPct val="100000"/>
              </a:lnSpc>
            </a:pPr>
            <a:endParaRPr b="0" lang="fr-FR" sz="2000" spc="-1" strike="noStrike">
              <a:solidFill>
                <a:srgbClr val="000000"/>
              </a:solidFill>
              <a:uFill>
                <a:solidFill>
                  <a:srgbClr val="ffffff"/>
                </a:solidFill>
              </a:uFill>
              <a:latin typeface="Arial"/>
            </a:endParaRPr>
          </a:p>
          <a:p>
            <a:pPr marL="216000" indent="-216000">
              <a:lnSpc>
                <a:spcPct val="115000"/>
              </a:lnSpc>
            </a:pPr>
            <a:r>
              <a:rPr b="0" lang="fr-FR" sz="1000" spc="-1" strike="noStrike">
                <a:solidFill>
                  <a:srgbClr val="000000"/>
                </a:solidFill>
                <a:uFill>
                  <a:solidFill>
                    <a:srgbClr val="ffffff"/>
                  </a:solidFill>
                </a:uFill>
                <a:latin typeface="Times New Roman"/>
                <a:ea typeface="Times New Roman"/>
              </a:rPr>
              <a:t>il faut aussi exposer le besoin en statistiques qu’on a finalement peu abordé : post-analyses comparatives, similarités (“voisins” rythmiques, harmoniques, …)</a:t>
            </a:r>
            <a:endParaRPr b="0" lang="fr-FR" sz="2000" spc="-1" strike="noStrike">
              <a:solidFill>
                <a:srgbClr val="000000"/>
              </a:solidFill>
              <a:uFill>
                <a:solidFill>
                  <a:srgbClr val="ffffff"/>
                </a:solidFill>
              </a:uFill>
              <a:latin typeface="Arial"/>
            </a:endParaRPr>
          </a:p>
          <a:p>
            <a:pPr marL="216000" indent="-216000">
              <a:lnSpc>
                <a:spcPct val="115000"/>
              </a:lnSpc>
            </a:pPr>
            <a:endParaRPr b="0" lang="fr-FR" sz="2000" spc="-1" strike="noStrike">
              <a:solidFill>
                <a:srgbClr val="000000"/>
              </a:solidFill>
              <a:uFill>
                <a:solidFill>
                  <a:srgbClr val="ffffff"/>
                </a:solidFill>
              </a:uFill>
              <a:latin typeface="Arial"/>
            </a:endParaRPr>
          </a:p>
          <a:p>
            <a:pPr marL="216000" indent="-216000">
              <a:lnSpc>
                <a:spcPct val="115000"/>
              </a:lnSpc>
            </a:pPr>
            <a:r>
              <a:rPr b="0" lang="fr-FR" sz="1000" spc="-1" strike="noStrike">
                <a:solidFill>
                  <a:srgbClr val="000000"/>
                </a:solidFill>
                <a:uFill>
                  <a:solidFill>
                    <a:srgbClr val="ffffff"/>
                  </a:solidFill>
                </a:uFill>
                <a:latin typeface="Times New Roman"/>
                <a:ea typeface="Times New Roman"/>
              </a:rPr>
              <a:t>New perspectives for ethnomusicology : synchronic and diachronic comparisons, linking qualitative and quantitative analyses   </a:t>
            </a:r>
            <a:endParaRPr b="0" lang="fr-FR" sz="2000" spc="-1" strike="noStrike">
              <a:solidFill>
                <a:srgbClr val="000000"/>
              </a:solidFill>
              <a:uFill>
                <a:solidFill>
                  <a:srgbClr val="ffffff"/>
                </a:solidFill>
              </a:uFill>
              <a:latin typeface="Arial"/>
            </a:endParaRPr>
          </a:p>
          <a:p>
            <a:pPr marL="216000" indent="-216000">
              <a:lnSpc>
                <a:spcPct val="115000"/>
              </a:lnSpc>
            </a:pPr>
            <a:endParaRPr b="0" lang="fr-FR" sz="2000" spc="-1" strike="noStrike">
              <a:solidFill>
                <a:srgbClr val="000000"/>
              </a:solidFill>
              <a:uFill>
                <a:solidFill>
                  <a:srgbClr val="ffffff"/>
                </a:solidFill>
              </a:uFill>
              <a:latin typeface="Arial"/>
            </a:endParaRPr>
          </a:p>
          <a:p>
            <a:pPr marL="216000" indent="-216000">
              <a:lnSpc>
                <a:spcPct val="115000"/>
              </a:lnSpc>
            </a:pPr>
            <a:r>
              <a:rPr b="0" lang="fr-FR" sz="1000" spc="-1" strike="noStrike">
                <a:solidFill>
                  <a:srgbClr val="000000"/>
                </a:solidFill>
                <a:uFill>
                  <a:solidFill>
                    <a:srgbClr val="ffffff"/>
                  </a:solidFill>
                </a:uFill>
                <a:latin typeface="Times New Roman"/>
                <a:ea typeface="Times New Roman"/>
              </a:rPr>
              <a:t>Pour désamorcer les questions du type : </a:t>
            </a:r>
            <a:endParaRPr b="0" lang="fr-FR" sz="2000" spc="-1" strike="noStrike">
              <a:solidFill>
                <a:srgbClr val="000000"/>
              </a:solidFill>
              <a:uFill>
                <a:solidFill>
                  <a:srgbClr val="ffffff"/>
                </a:solidFill>
              </a:uFill>
              <a:latin typeface="Arial"/>
            </a:endParaRPr>
          </a:p>
          <a:p>
            <a:pPr marL="216000" indent="-216000">
              <a:lnSpc>
                <a:spcPct val="115000"/>
              </a:lnSpc>
            </a:pPr>
            <a:r>
              <a:rPr b="0" lang="fr-FR" sz="1000" spc="-1" strike="noStrike">
                <a:solidFill>
                  <a:srgbClr val="000000"/>
                </a:solidFill>
                <a:uFill>
                  <a:solidFill>
                    <a:srgbClr val="ffffff"/>
                  </a:solidFill>
                </a:uFill>
                <a:latin typeface="Times New Roman"/>
                <a:ea typeface="Times New Roman"/>
              </a:rPr>
              <a:t>“</a:t>
            </a:r>
            <a:r>
              <a:rPr b="0" lang="fr-FR" sz="1000" spc="-1" strike="noStrike">
                <a:solidFill>
                  <a:srgbClr val="000000"/>
                </a:solidFill>
                <a:uFill>
                  <a:solidFill>
                    <a:srgbClr val="ffffff"/>
                  </a:solidFill>
                </a:uFill>
                <a:latin typeface="Times New Roman"/>
                <a:ea typeface="Times New Roman"/>
              </a:rPr>
              <a:t>A quoi sert la machine dans un contexte d'analyse culturel ?”</a:t>
            </a:r>
            <a:endParaRPr b="0" lang="fr-FR" sz="2000" spc="-1" strike="noStrike">
              <a:solidFill>
                <a:srgbClr val="000000"/>
              </a:solidFill>
              <a:uFill>
                <a:solidFill>
                  <a:srgbClr val="ffffff"/>
                </a:solidFill>
              </a:uFill>
              <a:latin typeface="Arial"/>
            </a:endParaRPr>
          </a:p>
          <a:p>
            <a:pPr marL="216000" indent="-216000">
              <a:lnSpc>
                <a:spcPct val="115000"/>
              </a:lnSpc>
            </a:pPr>
            <a:r>
              <a:rPr b="0" lang="fr-FR" sz="1000" spc="-1" strike="noStrike">
                <a:solidFill>
                  <a:srgbClr val="000000"/>
                </a:solidFill>
                <a:uFill>
                  <a:solidFill>
                    <a:srgbClr val="ffffff"/>
                  </a:solidFill>
                </a:uFill>
                <a:latin typeface="Times New Roman"/>
                <a:ea typeface="Times New Roman"/>
              </a:rPr>
              <a:t> “</a:t>
            </a:r>
            <a:r>
              <a:rPr b="0" lang="fr-FR" sz="1000" spc="-1" strike="noStrike">
                <a:solidFill>
                  <a:srgbClr val="000000"/>
                </a:solidFill>
                <a:uFill>
                  <a:solidFill>
                    <a:srgbClr val="ffffff"/>
                  </a:solidFill>
                </a:uFill>
                <a:latin typeface="Times New Roman"/>
                <a:ea typeface="Times New Roman"/>
              </a:rPr>
              <a:t>Pourquoi ferait-elle mieux que nous, etc…”</a:t>
            </a:r>
            <a:endParaRPr b="0" lang="fr-FR" sz="2000" spc="-1" strike="noStrike">
              <a:solidFill>
                <a:srgbClr val="000000"/>
              </a:solidFill>
              <a:uFill>
                <a:solidFill>
                  <a:srgbClr val="ffffff"/>
                </a:solidFill>
              </a:uFill>
              <a:latin typeface="Arial"/>
            </a:endParaRPr>
          </a:p>
          <a:p>
            <a:pPr marL="216000" indent="-216000">
              <a:lnSpc>
                <a:spcPct val="115000"/>
              </a:lnSpc>
            </a:pPr>
            <a:r>
              <a:rPr b="0" lang="fr-FR" sz="1000" spc="-1" strike="noStrike">
                <a:solidFill>
                  <a:srgbClr val="000000"/>
                </a:solidFill>
                <a:uFill>
                  <a:solidFill>
                    <a:srgbClr val="ffffff"/>
                  </a:solidFill>
                </a:uFill>
                <a:latin typeface="Times New Roman"/>
                <a:ea typeface="Times New Roman"/>
              </a:rPr>
              <a:t>  </a:t>
            </a:r>
            <a:r>
              <a:rPr b="0" lang="fr-FR" sz="1000" spc="-1" strike="noStrike">
                <a:solidFill>
                  <a:srgbClr val="000000"/>
                </a:solidFill>
                <a:uFill>
                  <a:solidFill>
                    <a:srgbClr val="ffffff"/>
                  </a:solidFill>
                </a:uFill>
                <a:latin typeface="Times New Roman"/>
                <a:ea typeface="Times New Roman"/>
              </a:rPr>
              <a:t>	</a:t>
            </a:r>
            <a:r>
              <a:rPr b="0" lang="fr-FR" sz="1000" spc="-1" strike="noStrike">
                <a:solidFill>
                  <a:srgbClr val="000000"/>
                </a:solidFill>
                <a:uFill>
                  <a:solidFill>
                    <a:srgbClr val="ffffff"/>
                  </a:solidFill>
                </a:uFill>
                <a:latin typeface="Times New Roman"/>
                <a:ea typeface="Times New Roman"/>
              </a:rPr>
              <a:t>→ </a:t>
            </a:r>
            <a:r>
              <a:rPr b="0" lang="fr-FR" sz="1000" spc="-1" strike="noStrike">
                <a:solidFill>
                  <a:srgbClr val="000000"/>
                </a:solidFill>
                <a:uFill>
                  <a:solidFill>
                    <a:srgbClr val="ffffff"/>
                  </a:solidFill>
                </a:uFill>
                <a:latin typeface="Times New Roman"/>
                <a:ea typeface="Times New Roman"/>
              </a:rPr>
              <a:t>sans forcément simplifier à "ça n'est qu'un outil"</a:t>
            </a:r>
            <a:endParaRPr b="0" lang="fr-FR" sz="2000" spc="-1" strike="noStrike">
              <a:solidFill>
                <a:srgbClr val="000000"/>
              </a:solidFill>
              <a:uFill>
                <a:solidFill>
                  <a:srgbClr val="ffffff"/>
                </a:solidFill>
              </a:uFill>
              <a:latin typeface="Arial"/>
            </a:endParaRPr>
          </a:p>
          <a:p>
            <a:pPr marL="216000" indent="-216000">
              <a:lnSpc>
                <a:spcPct val="115000"/>
              </a:lnSpc>
            </a:pPr>
            <a:r>
              <a:rPr b="0" lang="fr-FR" sz="1000" spc="-1" strike="noStrike">
                <a:solidFill>
                  <a:srgbClr val="000000"/>
                </a:solidFill>
                <a:uFill>
                  <a:solidFill>
                    <a:srgbClr val="ffffff"/>
                  </a:solidFill>
                </a:uFill>
                <a:latin typeface="Times New Roman"/>
                <a:ea typeface="Times New Roman"/>
              </a:rPr>
              <a:t>mais plutôt : la technologie “interface web” + “base de données liées” est le seul moyen d'appréhender des corpus aussi larges en mode collaboratif et nous avons besoin d'outils de pré-analyse pour dégrossir / définir les datasets</a:t>
            </a:r>
            <a:endParaRPr b="0" lang="fr-FR" sz="2000" spc="-1" strike="noStrike">
              <a:solidFill>
                <a:srgbClr val="000000"/>
              </a:solidFill>
              <a:uFill>
                <a:solidFill>
                  <a:srgbClr val="ffffff"/>
                </a:solidFill>
              </a:uFill>
              <a:latin typeface="Arial"/>
            </a:endParaRPr>
          </a:p>
          <a:p>
            <a:pPr marL="216000" indent="-216000">
              <a:lnSpc>
                <a:spcPct val="115000"/>
              </a:lnSpc>
            </a:pPr>
            <a:r>
              <a:rPr b="0" lang="fr-FR" sz="1000" spc="-1" strike="noStrike">
                <a:solidFill>
                  <a:srgbClr val="000000"/>
                </a:solidFill>
                <a:uFill>
                  <a:solidFill>
                    <a:srgbClr val="ffffff"/>
                  </a:solidFill>
                </a:uFill>
                <a:latin typeface="Times New Roman"/>
                <a:ea typeface="Times New Roman"/>
              </a:rPr>
              <a:t>(en + des metadata)</a:t>
            </a:r>
            <a:endParaRPr b="0" lang="fr-FR" sz="2000" spc="-1" strike="noStrike">
              <a:solidFill>
                <a:srgbClr val="000000"/>
              </a:solidFill>
              <a:uFill>
                <a:solidFill>
                  <a:srgbClr val="ffffff"/>
                </a:solidFill>
              </a:uFill>
              <a:latin typeface="Arial"/>
            </a:endParaRPr>
          </a:p>
          <a:p>
            <a:pPr marL="216000" indent="-216000">
              <a:lnSpc>
                <a:spcPct val="115000"/>
              </a:lnSpc>
            </a:pPr>
            <a:endParaRPr b="0" lang="fr-FR" sz="2000" spc="-1" strike="noStrike">
              <a:solidFill>
                <a:srgbClr val="000000"/>
              </a:solidFill>
              <a:uFill>
                <a:solidFill>
                  <a:srgbClr val="ffffff"/>
                </a:solidFill>
              </a:uFill>
              <a:latin typeface="Arial"/>
            </a:endParaRPr>
          </a:p>
          <a:p>
            <a:pPr marL="216000" indent="-216000">
              <a:lnSpc>
                <a:spcPct val="115000"/>
              </a:lnSpc>
            </a:pPr>
            <a:r>
              <a:rPr b="0" lang="fr-FR" sz="1000" spc="-1" strike="noStrike">
                <a:solidFill>
                  <a:srgbClr val="000000"/>
                </a:solidFill>
                <a:uFill>
                  <a:solidFill>
                    <a:srgbClr val="ffffff"/>
                  </a:solidFill>
                </a:uFill>
                <a:latin typeface="Times New Roman"/>
                <a:ea typeface="Times New Roman"/>
              </a:rPr>
              <a:t>enfin, je pense qu'il faut une dernière couche sur la sémantique issue de metadata existantes car c'est de mon point de vue en mixant l'acoustique et la sémantique (+ geo et histo) qu'on va trouver des trucs sympas</a:t>
            </a:r>
            <a:endParaRPr b="0" lang="fr-FR" sz="2000" spc="-1" strike="noStrike">
              <a:solidFill>
                <a:srgbClr val="000000"/>
              </a:solidFill>
              <a:uFill>
                <a:solidFill>
                  <a:srgbClr val="ffffff"/>
                </a:solidFill>
              </a:uFill>
              <a:latin typeface="Arial"/>
            </a:endParaRPr>
          </a:p>
          <a:p>
            <a:pPr marL="216000" indent="-216000">
              <a:lnSpc>
                <a:spcPct val="100000"/>
              </a:lnSpc>
            </a:pPr>
            <a:endParaRPr b="0" lang="fr-FR" sz="2000" spc="-1" strike="noStrike">
              <a:solidFill>
                <a:srgbClr val="000000"/>
              </a:solidFill>
              <a:uFill>
                <a:solidFill>
                  <a:srgbClr val="ffffff"/>
                </a:solidFill>
              </a:uFill>
              <a:latin typeface="Arial"/>
            </a:endParaRPr>
          </a:p>
        </p:txBody>
      </p:sp>
      <p:sp>
        <p:nvSpPr>
          <p:cNvPr id="438" name="CustomShape 2"/>
          <p:cNvSpPr/>
          <p:nvPr/>
        </p:nvSpPr>
        <p:spPr>
          <a:xfrm>
            <a:off x="4021560" y="9721440"/>
            <a:ext cx="3074040" cy="509760"/>
          </a:xfrm>
          <a:prstGeom prst="rect">
            <a:avLst/>
          </a:prstGeom>
          <a:noFill/>
          <a:ln>
            <a:noFill/>
          </a:ln>
        </p:spPr>
        <p:style>
          <a:lnRef idx="0"/>
          <a:fillRef idx="0"/>
          <a:effectRef idx="0"/>
          <a:fontRef idx="minor"/>
        </p:style>
        <p:txBody>
          <a:bodyPr lIns="90000" rIns="90000" tIns="91440" bIns="91440" anchor="b"/>
          <a:p>
            <a:pPr>
              <a:lnSpc>
                <a:spcPct val="100000"/>
              </a:lnSpc>
            </a:pP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p:txBody>
      </p:sp>
    </p:spTree>
  </p:cSld>
</p:notes>
</file>

<file path=ppt/notesSlides/notesSlide3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9" name="PlaceHolder 1"/>
          <p:cNvSpPr>
            <a:spLocks noGrp="1"/>
          </p:cNvSpPr>
          <p:nvPr>
            <p:ph type="body"/>
          </p:nvPr>
        </p:nvSpPr>
        <p:spPr>
          <a:xfrm>
            <a:off x="709920" y="4860720"/>
            <a:ext cx="5677200" cy="4603680"/>
          </a:xfrm>
          <a:prstGeom prst="rect">
            <a:avLst/>
          </a:prstGeom>
        </p:spPr>
        <p:txBody>
          <a:bodyPr lIns="0" rIns="0" tIns="91440" bIns="91440"/>
          <a:p>
            <a:pPr marL="216000" indent="-216000">
              <a:lnSpc>
                <a:spcPct val="100000"/>
              </a:lnSpc>
            </a:pPr>
            <a:r>
              <a:rPr b="0" lang="fr-FR" sz="1000" spc="-1" strike="noStrike">
                <a:solidFill>
                  <a:srgbClr val="000000"/>
                </a:solidFill>
                <a:uFill>
                  <a:solidFill>
                    <a:srgbClr val="ffffff"/>
                  </a:solidFill>
                </a:uFill>
                <a:latin typeface="Arial"/>
              </a:rPr>
              <a:t>1min Julien sur “New tools &amp; active learning”: </a:t>
            </a:r>
            <a:endParaRPr b="0" lang="fr-FR" sz="2000" spc="-1" strike="noStrike">
              <a:solidFill>
                <a:srgbClr val="000000"/>
              </a:solidFill>
              <a:uFill>
                <a:solidFill>
                  <a:srgbClr val="ffffff"/>
                </a:solidFill>
              </a:uFill>
              <a:latin typeface="Arial"/>
            </a:endParaRPr>
          </a:p>
          <a:p>
            <a:pPr marL="216000" indent="-216000">
              <a:lnSpc>
                <a:spcPct val="100000"/>
              </a:lnSpc>
            </a:pPr>
            <a:r>
              <a:rPr b="0" lang="fr-FR" sz="1000" spc="-1" strike="noStrike">
                <a:solidFill>
                  <a:srgbClr val="000000"/>
                </a:solidFill>
                <a:uFill>
                  <a:solidFill>
                    <a:srgbClr val="ffffff"/>
                  </a:solidFill>
                </a:uFill>
                <a:latin typeface="Arial"/>
              </a:rPr>
              <a:t>During the next months, new tools will be integrated in TimeSide and available in Telemeta for ethnolinguists and ethnomusicologists:</a:t>
            </a:r>
            <a:endParaRPr b="0" lang="fr-FR" sz="2000" spc="-1" strike="noStrike">
              <a:solidFill>
                <a:srgbClr val="000000"/>
              </a:solidFill>
              <a:uFill>
                <a:solidFill>
                  <a:srgbClr val="ffffff"/>
                </a:solidFill>
              </a:uFill>
              <a:latin typeface="Arial"/>
            </a:endParaRPr>
          </a:p>
          <a:p>
            <a:pPr marL="216000" indent="-216000">
              <a:lnSpc>
                <a:spcPct val="100000"/>
              </a:lnSpc>
              <a:buClr>
                <a:srgbClr val="000000"/>
              </a:buClr>
              <a:buFont typeface="StarSymbol"/>
              <a:buChar char="-"/>
            </a:pPr>
            <a:r>
              <a:rPr b="0" lang="fr-FR" sz="1000" spc="-1" strike="noStrike">
                <a:solidFill>
                  <a:srgbClr val="000000"/>
                </a:solidFill>
                <a:uFill>
                  <a:solidFill>
                    <a:srgbClr val="ffffff"/>
                  </a:solidFill>
                </a:uFill>
                <a:latin typeface="Arial"/>
              </a:rPr>
              <a:t>localisation of superposed speech and superposed music: it is based on tracking of simultaneous multiple sources,</a:t>
            </a:r>
            <a:endParaRPr b="0" lang="fr-FR" sz="2000" spc="-1" strike="noStrike">
              <a:solidFill>
                <a:srgbClr val="000000"/>
              </a:solidFill>
              <a:uFill>
                <a:solidFill>
                  <a:srgbClr val="ffffff"/>
                </a:solidFill>
              </a:uFill>
              <a:latin typeface="Arial"/>
            </a:endParaRPr>
          </a:p>
          <a:p>
            <a:pPr marL="216000" indent="-216000">
              <a:lnSpc>
                <a:spcPct val="100000"/>
              </a:lnSpc>
              <a:buClr>
                <a:srgbClr val="000000"/>
              </a:buClr>
              <a:buFont typeface="StarSymbol"/>
              <a:buChar char="-"/>
            </a:pPr>
            <a:r>
              <a:rPr b="0" lang="fr-FR" sz="1000" spc="-1" strike="noStrike">
                <a:solidFill>
                  <a:srgbClr val="000000"/>
                </a:solidFill>
                <a:uFill>
                  <a:solidFill>
                    <a:srgbClr val="ffffff"/>
                  </a:solidFill>
                </a:uFill>
                <a:latin typeface="Arial"/>
              </a:rPr>
              <a:t>detection of choir in unison,</a:t>
            </a:r>
            <a:endParaRPr b="0" lang="fr-FR" sz="2000" spc="-1" strike="noStrike">
              <a:solidFill>
                <a:srgbClr val="000000"/>
              </a:solidFill>
              <a:uFill>
                <a:solidFill>
                  <a:srgbClr val="ffffff"/>
                </a:solidFill>
              </a:uFill>
              <a:latin typeface="Arial"/>
            </a:endParaRPr>
          </a:p>
          <a:p>
            <a:pPr marL="216000" indent="-216000">
              <a:lnSpc>
                <a:spcPct val="100000"/>
              </a:lnSpc>
              <a:buClr>
                <a:srgbClr val="000000"/>
              </a:buClr>
              <a:buFont typeface="StarSymbol"/>
              <a:buChar char="-"/>
            </a:pPr>
            <a:r>
              <a:rPr b="0" lang="fr-FR" sz="1000" spc="-1" strike="noStrike">
                <a:solidFill>
                  <a:srgbClr val="000000"/>
                </a:solidFill>
                <a:uFill>
                  <a:solidFill>
                    <a:srgbClr val="ffffff"/>
                  </a:solidFill>
                </a:uFill>
                <a:latin typeface="Arial"/>
              </a:rPr>
              <a:t>singer diarization in order to know who is singing and when? This is  the fact of detecting changes of singers (or changes of singing groups).</a:t>
            </a:r>
            <a:endParaRPr b="0" lang="fr-FR" sz="2000" spc="-1" strike="noStrike">
              <a:solidFill>
                <a:srgbClr val="000000"/>
              </a:solidFill>
              <a:uFill>
                <a:solidFill>
                  <a:srgbClr val="ffffff"/>
                </a:solidFill>
              </a:uFill>
              <a:latin typeface="Arial"/>
            </a:endParaRPr>
          </a:p>
          <a:p>
            <a:pPr marL="216000" indent="-216000">
              <a:lnSpc>
                <a:spcPct val="100000"/>
              </a:lnSpc>
            </a:pPr>
            <a:r>
              <a:rPr b="0" lang="fr-FR" sz="1000" spc="-1" strike="noStrike">
                <a:solidFill>
                  <a:srgbClr val="000000"/>
                </a:solidFill>
                <a:uFill>
                  <a:solidFill>
                    <a:srgbClr val="ffffff"/>
                  </a:solidFill>
                </a:uFill>
                <a:latin typeface="Arial"/>
              </a:rPr>
              <a:t>For computer science researchers, one way to improve results is to apply semi-automatic learning (like active learning) with a virtuous interaction loop between human and machine. Human (the “ethnos”, the expert) will improve the tool, according to the corrections he realizes.</a:t>
            </a:r>
            <a:endParaRPr b="0" lang="fr-FR" sz="2000" spc="-1" strike="noStrike">
              <a:solidFill>
                <a:srgbClr val="000000"/>
              </a:solidFill>
              <a:uFill>
                <a:solidFill>
                  <a:srgbClr val="ffffff"/>
                </a:solidFill>
              </a:uFill>
              <a:latin typeface="Arial"/>
            </a:endParaRPr>
          </a:p>
          <a:p>
            <a:pPr marL="216000" indent="-216000">
              <a:lnSpc>
                <a:spcPct val="100000"/>
              </a:lnSpc>
            </a:pPr>
            <a:endParaRPr b="0" lang="fr-FR" sz="2000" spc="-1" strike="noStrike">
              <a:solidFill>
                <a:srgbClr val="000000"/>
              </a:solidFill>
              <a:uFill>
                <a:solidFill>
                  <a:srgbClr val="ffffff"/>
                </a:solidFill>
              </a:uFill>
              <a:latin typeface="Arial"/>
            </a:endParaRPr>
          </a:p>
          <a:p>
            <a:pPr marL="216000" indent="-216000">
              <a:lnSpc>
                <a:spcPct val="100000"/>
              </a:lnSpc>
            </a:pPr>
            <a:r>
              <a:rPr b="0" lang="fr-FR" sz="1000" spc="-1" strike="noStrike">
                <a:solidFill>
                  <a:srgbClr val="000000"/>
                </a:solidFill>
                <a:uFill>
                  <a:solidFill>
                    <a:srgbClr val="ffffff"/>
                  </a:solidFill>
                </a:uFill>
                <a:latin typeface="Arial"/>
              </a:rPr>
              <a:t>Guillaume sur “Enhance workflows”</a:t>
            </a:r>
            <a:endParaRPr b="0" lang="fr-FR" sz="2000" spc="-1" strike="noStrike">
              <a:solidFill>
                <a:srgbClr val="000000"/>
              </a:solidFill>
              <a:uFill>
                <a:solidFill>
                  <a:srgbClr val="ffffff"/>
                </a:solidFill>
              </a:uFill>
              <a:latin typeface="Arial"/>
            </a:endParaRPr>
          </a:p>
          <a:p>
            <a:pPr marL="216000" indent="-216000">
              <a:lnSpc>
                <a:spcPct val="100000"/>
              </a:lnSpc>
            </a:pPr>
            <a:endParaRPr b="0" lang="fr-FR" sz="2000" spc="-1" strike="noStrike">
              <a:solidFill>
                <a:srgbClr val="000000"/>
              </a:solidFill>
              <a:uFill>
                <a:solidFill>
                  <a:srgbClr val="ffffff"/>
                </a:solidFill>
              </a:uFill>
              <a:latin typeface="Arial"/>
            </a:endParaRPr>
          </a:p>
          <a:p>
            <a:pPr marL="216000" indent="-216000">
              <a:lnSpc>
                <a:spcPct val="100000"/>
              </a:lnSpc>
            </a:pPr>
            <a:r>
              <a:rPr b="0" lang="fr-FR" sz="1000" spc="-1" strike="noStrike">
                <a:solidFill>
                  <a:srgbClr val="000000"/>
                </a:solidFill>
                <a:uFill>
                  <a:solidFill>
                    <a:srgbClr val="ffffff"/>
                  </a:solidFill>
                </a:uFill>
                <a:latin typeface="Arial"/>
              </a:rPr>
              <a:t>Tout le reste pour Emeline</a:t>
            </a:r>
            <a:endParaRPr b="0" lang="fr-FR" sz="2000" spc="-1" strike="noStrike">
              <a:solidFill>
                <a:srgbClr val="000000"/>
              </a:solidFill>
              <a:uFill>
                <a:solidFill>
                  <a:srgbClr val="ffffff"/>
                </a:solidFill>
              </a:uFill>
              <a:latin typeface="Arial"/>
            </a:endParaRPr>
          </a:p>
          <a:p>
            <a:pPr marL="216000" indent="-216000">
              <a:lnSpc>
                <a:spcPct val="115000"/>
              </a:lnSpc>
            </a:pPr>
            <a:r>
              <a:rPr b="0" lang="fr-FR" sz="1000" spc="-1" strike="noStrike">
                <a:solidFill>
                  <a:srgbClr val="000000"/>
                </a:solidFill>
                <a:uFill>
                  <a:solidFill>
                    <a:srgbClr val="ffffff"/>
                  </a:solidFill>
                </a:uFill>
                <a:latin typeface="Times New Roman"/>
                <a:ea typeface="Times New Roman"/>
              </a:rPr>
              <a:t>comparisons of items, rhythm similarities</a:t>
            </a:r>
            <a:endParaRPr b="0" lang="fr-FR" sz="2000" spc="-1" strike="noStrike">
              <a:solidFill>
                <a:srgbClr val="000000"/>
              </a:solidFill>
              <a:uFill>
                <a:solidFill>
                  <a:srgbClr val="ffffff"/>
                </a:solidFill>
              </a:uFill>
              <a:latin typeface="Arial"/>
            </a:endParaRPr>
          </a:p>
          <a:p>
            <a:pPr marL="216000" indent="-216000">
              <a:lnSpc>
                <a:spcPct val="100000"/>
              </a:lnSpc>
            </a:pPr>
            <a:endParaRPr b="0" lang="fr-FR" sz="2000" spc="-1" strike="noStrike">
              <a:solidFill>
                <a:srgbClr val="000000"/>
              </a:solidFill>
              <a:uFill>
                <a:solidFill>
                  <a:srgbClr val="ffffff"/>
                </a:solidFill>
              </a:uFill>
              <a:latin typeface="Arial"/>
            </a:endParaRPr>
          </a:p>
          <a:p>
            <a:pPr marL="216000" indent="-216000">
              <a:lnSpc>
                <a:spcPct val="115000"/>
              </a:lnSpc>
            </a:pPr>
            <a:r>
              <a:rPr b="0" lang="fr-FR" sz="1000" spc="-1" strike="noStrike">
                <a:solidFill>
                  <a:srgbClr val="000000"/>
                </a:solidFill>
                <a:uFill>
                  <a:solidFill>
                    <a:srgbClr val="ffffff"/>
                  </a:solidFill>
                </a:uFill>
                <a:latin typeface="Times New Roman"/>
                <a:ea typeface="Times New Roman"/>
              </a:rPr>
              <a:t>il faut aussi exposer le besoin en statistiques qu’on a finalement peu abordé : post-analyses comparatives, similarités (“voisins” rythmiques, harmoniques, …)</a:t>
            </a:r>
            <a:endParaRPr b="0" lang="fr-FR" sz="2000" spc="-1" strike="noStrike">
              <a:solidFill>
                <a:srgbClr val="000000"/>
              </a:solidFill>
              <a:uFill>
                <a:solidFill>
                  <a:srgbClr val="ffffff"/>
                </a:solidFill>
              </a:uFill>
              <a:latin typeface="Arial"/>
            </a:endParaRPr>
          </a:p>
          <a:p>
            <a:pPr marL="216000" indent="-216000">
              <a:lnSpc>
                <a:spcPct val="115000"/>
              </a:lnSpc>
            </a:pPr>
            <a:endParaRPr b="0" lang="fr-FR" sz="2000" spc="-1" strike="noStrike">
              <a:solidFill>
                <a:srgbClr val="000000"/>
              </a:solidFill>
              <a:uFill>
                <a:solidFill>
                  <a:srgbClr val="ffffff"/>
                </a:solidFill>
              </a:uFill>
              <a:latin typeface="Arial"/>
            </a:endParaRPr>
          </a:p>
          <a:p>
            <a:pPr marL="216000" indent="-216000">
              <a:lnSpc>
                <a:spcPct val="115000"/>
              </a:lnSpc>
            </a:pPr>
            <a:r>
              <a:rPr b="0" lang="fr-FR" sz="1000" spc="-1" strike="noStrike">
                <a:solidFill>
                  <a:srgbClr val="000000"/>
                </a:solidFill>
                <a:uFill>
                  <a:solidFill>
                    <a:srgbClr val="ffffff"/>
                  </a:solidFill>
                </a:uFill>
                <a:latin typeface="Times New Roman"/>
                <a:ea typeface="Times New Roman"/>
              </a:rPr>
              <a:t>New perspectives for ethnomusicology : synchronic and diachronic comparisons, linking qualitative and quantitative analyses   </a:t>
            </a:r>
            <a:endParaRPr b="0" lang="fr-FR" sz="2000" spc="-1" strike="noStrike">
              <a:solidFill>
                <a:srgbClr val="000000"/>
              </a:solidFill>
              <a:uFill>
                <a:solidFill>
                  <a:srgbClr val="ffffff"/>
                </a:solidFill>
              </a:uFill>
              <a:latin typeface="Arial"/>
            </a:endParaRPr>
          </a:p>
          <a:p>
            <a:pPr marL="216000" indent="-216000">
              <a:lnSpc>
                <a:spcPct val="115000"/>
              </a:lnSpc>
            </a:pPr>
            <a:endParaRPr b="0" lang="fr-FR" sz="2000" spc="-1" strike="noStrike">
              <a:solidFill>
                <a:srgbClr val="000000"/>
              </a:solidFill>
              <a:uFill>
                <a:solidFill>
                  <a:srgbClr val="ffffff"/>
                </a:solidFill>
              </a:uFill>
              <a:latin typeface="Arial"/>
            </a:endParaRPr>
          </a:p>
          <a:p>
            <a:pPr marL="216000" indent="-216000">
              <a:lnSpc>
                <a:spcPct val="115000"/>
              </a:lnSpc>
            </a:pPr>
            <a:r>
              <a:rPr b="0" lang="fr-FR" sz="1000" spc="-1" strike="noStrike">
                <a:solidFill>
                  <a:srgbClr val="000000"/>
                </a:solidFill>
                <a:uFill>
                  <a:solidFill>
                    <a:srgbClr val="ffffff"/>
                  </a:solidFill>
                </a:uFill>
                <a:latin typeface="Times New Roman"/>
                <a:ea typeface="Times New Roman"/>
              </a:rPr>
              <a:t>Pour désamorcer les questions du type : </a:t>
            </a:r>
            <a:endParaRPr b="0" lang="fr-FR" sz="2000" spc="-1" strike="noStrike">
              <a:solidFill>
                <a:srgbClr val="000000"/>
              </a:solidFill>
              <a:uFill>
                <a:solidFill>
                  <a:srgbClr val="ffffff"/>
                </a:solidFill>
              </a:uFill>
              <a:latin typeface="Arial"/>
            </a:endParaRPr>
          </a:p>
          <a:p>
            <a:pPr marL="216000" indent="-216000">
              <a:lnSpc>
                <a:spcPct val="115000"/>
              </a:lnSpc>
            </a:pPr>
            <a:r>
              <a:rPr b="0" lang="fr-FR" sz="1000" spc="-1" strike="noStrike">
                <a:solidFill>
                  <a:srgbClr val="000000"/>
                </a:solidFill>
                <a:uFill>
                  <a:solidFill>
                    <a:srgbClr val="ffffff"/>
                  </a:solidFill>
                </a:uFill>
                <a:latin typeface="Times New Roman"/>
                <a:ea typeface="Times New Roman"/>
              </a:rPr>
              <a:t>“</a:t>
            </a:r>
            <a:r>
              <a:rPr b="0" lang="fr-FR" sz="1000" spc="-1" strike="noStrike">
                <a:solidFill>
                  <a:srgbClr val="000000"/>
                </a:solidFill>
                <a:uFill>
                  <a:solidFill>
                    <a:srgbClr val="ffffff"/>
                  </a:solidFill>
                </a:uFill>
                <a:latin typeface="Times New Roman"/>
                <a:ea typeface="Times New Roman"/>
              </a:rPr>
              <a:t>A quoi sert la machine dans un contexte d'analyse culturel ?”</a:t>
            </a:r>
            <a:endParaRPr b="0" lang="fr-FR" sz="2000" spc="-1" strike="noStrike">
              <a:solidFill>
                <a:srgbClr val="000000"/>
              </a:solidFill>
              <a:uFill>
                <a:solidFill>
                  <a:srgbClr val="ffffff"/>
                </a:solidFill>
              </a:uFill>
              <a:latin typeface="Arial"/>
            </a:endParaRPr>
          </a:p>
          <a:p>
            <a:pPr marL="216000" indent="-216000">
              <a:lnSpc>
                <a:spcPct val="115000"/>
              </a:lnSpc>
            </a:pPr>
            <a:r>
              <a:rPr b="0" lang="fr-FR" sz="1000" spc="-1" strike="noStrike">
                <a:solidFill>
                  <a:srgbClr val="000000"/>
                </a:solidFill>
                <a:uFill>
                  <a:solidFill>
                    <a:srgbClr val="ffffff"/>
                  </a:solidFill>
                </a:uFill>
                <a:latin typeface="Times New Roman"/>
                <a:ea typeface="Times New Roman"/>
              </a:rPr>
              <a:t> “</a:t>
            </a:r>
            <a:r>
              <a:rPr b="0" lang="fr-FR" sz="1000" spc="-1" strike="noStrike">
                <a:solidFill>
                  <a:srgbClr val="000000"/>
                </a:solidFill>
                <a:uFill>
                  <a:solidFill>
                    <a:srgbClr val="ffffff"/>
                  </a:solidFill>
                </a:uFill>
                <a:latin typeface="Times New Roman"/>
                <a:ea typeface="Times New Roman"/>
              </a:rPr>
              <a:t>Pourquoi ferait-elle mieux que nous, etc…”</a:t>
            </a:r>
            <a:endParaRPr b="0" lang="fr-FR" sz="2000" spc="-1" strike="noStrike">
              <a:solidFill>
                <a:srgbClr val="000000"/>
              </a:solidFill>
              <a:uFill>
                <a:solidFill>
                  <a:srgbClr val="ffffff"/>
                </a:solidFill>
              </a:uFill>
              <a:latin typeface="Arial"/>
            </a:endParaRPr>
          </a:p>
          <a:p>
            <a:pPr marL="216000" indent="-216000">
              <a:lnSpc>
                <a:spcPct val="115000"/>
              </a:lnSpc>
            </a:pPr>
            <a:r>
              <a:rPr b="0" lang="fr-FR" sz="1000" spc="-1" strike="noStrike">
                <a:solidFill>
                  <a:srgbClr val="000000"/>
                </a:solidFill>
                <a:uFill>
                  <a:solidFill>
                    <a:srgbClr val="ffffff"/>
                  </a:solidFill>
                </a:uFill>
                <a:latin typeface="Times New Roman"/>
                <a:ea typeface="Times New Roman"/>
              </a:rPr>
              <a:t>  </a:t>
            </a:r>
            <a:r>
              <a:rPr b="0" lang="fr-FR" sz="1000" spc="-1" strike="noStrike">
                <a:solidFill>
                  <a:srgbClr val="000000"/>
                </a:solidFill>
                <a:uFill>
                  <a:solidFill>
                    <a:srgbClr val="ffffff"/>
                  </a:solidFill>
                </a:uFill>
                <a:latin typeface="Times New Roman"/>
                <a:ea typeface="Times New Roman"/>
              </a:rPr>
              <a:t>	</a:t>
            </a:r>
            <a:r>
              <a:rPr b="0" lang="fr-FR" sz="1000" spc="-1" strike="noStrike">
                <a:solidFill>
                  <a:srgbClr val="000000"/>
                </a:solidFill>
                <a:uFill>
                  <a:solidFill>
                    <a:srgbClr val="ffffff"/>
                  </a:solidFill>
                </a:uFill>
                <a:latin typeface="Times New Roman"/>
                <a:ea typeface="Times New Roman"/>
              </a:rPr>
              <a:t>→ </a:t>
            </a:r>
            <a:r>
              <a:rPr b="0" lang="fr-FR" sz="1000" spc="-1" strike="noStrike">
                <a:solidFill>
                  <a:srgbClr val="000000"/>
                </a:solidFill>
                <a:uFill>
                  <a:solidFill>
                    <a:srgbClr val="ffffff"/>
                  </a:solidFill>
                </a:uFill>
                <a:latin typeface="Times New Roman"/>
                <a:ea typeface="Times New Roman"/>
              </a:rPr>
              <a:t>sans forcément simplifier à "ça n'est qu'un outil"</a:t>
            </a:r>
            <a:endParaRPr b="0" lang="fr-FR" sz="2000" spc="-1" strike="noStrike">
              <a:solidFill>
                <a:srgbClr val="000000"/>
              </a:solidFill>
              <a:uFill>
                <a:solidFill>
                  <a:srgbClr val="ffffff"/>
                </a:solidFill>
              </a:uFill>
              <a:latin typeface="Arial"/>
            </a:endParaRPr>
          </a:p>
          <a:p>
            <a:pPr marL="216000" indent="-216000">
              <a:lnSpc>
                <a:spcPct val="115000"/>
              </a:lnSpc>
            </a:pPr>
            <a:r>
              <a:rPr b="0" lang="fr-FR" sz="1000" spc="-1" strike="noStrike">
                <a:solidFill>
                  <a:srgbClr val="000000"/>
                </a:solidFill>
                <a:uFill>
                  <a:solidFill>
                    <a:srgbClr val="ffffff"/>
                  </a:solidFill>
                </a:uFill>
                <a:latin typeface="Times New Roman"/>
                <a:ea typeface="Times New Roman"/>
              </a:rPr>
              <a:t>mais plutôt : la technologie “interface web” + “base de données liées” est le seul moyen d'appréhender des corpus aussi larges en mode collaboratif et nous avons besoin d'outils de pré-analyse pour dégrossir / définir les datasets</a:t>
            </a:r>
            <a:endParaRPr b="0" lang="fr-FR" sz="2000" spc="-1" strike="noStrike">
              <a:solidFill>
                <a:srgbClr val="000000"/>
              </a:solidFill>
              <a:uFill>
                <a:solidFill>
                  <a:srgbClr val="ffffff"/>
                </a:solidFill>
              </a:uFill>
              <a:latin typeface="Arial"/>
            </a:endParaRPr>
          </a:p>
          <a:p>
            <a:pPr marL="216000" indent="-216000">
              <a:lnSpc>
                <a:spcPct val="115000"/>
              </a:lnSpc>
            </a:pPr>
            <a:r>
              <a:rPr b="0" lang="fr-FR" sz="1000" spc="-1" strike="noStrike">
                <a:solidFill>
                  <a:srgbClr val="000000"/>
                </a:solidFill>
                <a:uFill>
                  <a:solidFill>
                    <a:srgbClr val="ffffff"/>
                  </a:solidFill>
                </a:uFill>
                <a:latin typeface="Times New Roman"/>
                <a:ea typeface="Times New Roman"/>
              </a:rPr>
              <a:t>(en + des metadata)</a:t>
            </a:r>
            <a:endParaRPr b="0" lang="fr-FR" sz="2000" spc="-1" strike="noStrike">
              <a:solidFill>
                <a:srgbClr val="000000"/>
              </a:solidFill>
              <a:uFill>
                <a:solidFill>
                  <a:srgbClr val="ffffff"/>
                </a:solidFill>
              </a:uFill>
              <a:latin typeface="Arial"/>
            </a:endParaRPr>
          </a:p>
          <a:p>
            <a:pPr marL="216000" indent="-216000">
              <a:lnSpc>
                <a:spcPct val="115000"/>
              </a:lnSpc>
            </a:pPr>
            <a:endParaRPr b="0" lang="fr-FR" sz="2000" spc="-1" strike="noStrike">
              <a:solidFill>
                <a:srgbClr val="000000"/>
              </a:solidFill>
              <a:uFill>
                <a:solidFill>
                  <a:srgbClr val="ffffff"/>
                </a:solidFill>
              </a:uFill>
              <a:latin typeface="Arial"/>
            </a:endParaRPr>
          </a:p>
          <a:p>
            <a:pPr marL="216000" indent="-216000">
              <a:lnSpc>
                <a:spcPct val="115000"/>
              </a:lnSpc>
            </a:pPr>
            <a:r>
              <a:rPr b="0" lang="fr-FR" sz="1000" spc="-1" strike="noStrike">
                <a:solidFill>
                  <a:srgbClr val="000000"/>
                </a:solidFill>
                <a:uFill>
                  <a:solidFill>
                    <a:srgbClr val="ffffff"/>
                  </a:solidFill>
                </a:uFill>
                <a:latin typeface="Times New Roman"/>
                <a:ea typeface="Times New Roman"/>
              </a:rPr>
              <a:t>enfin, je pense qu'il faut une dernière couche sur la sémantique issue de metadata existantes car c'est de mon point de vue en mixant l'acoustique et la sémantique (+ geo et histo) qu'on va trouver des trucs sympas</a:t>
            </a:r>
            <a:endParaRPr b="0" lang="fr-FR" sz="2000" spc="-1" strike="noStrike">
              <a:solidFill>
                <a:srgbClr val="000000"/>
              </a:solidFill>
              <a:uFill>
                <a:solidFill>
                  <a:srgbClr val="ffffff"/>
                </a:solidFill>
              </a:uFill>
              <a:latin typeface="Arial"/>
            </a:endParaRPr>
          </a:p>
          <a:p>
            <a:pPr marL="216000" indent="-216000">
              <a:lnSpc>
                <a:spcPct val="100000"/>
              </a:lnSpc>
            </a:pPr>
            <a:endParaRPr b="0" lang="fr-FR" sz="2000" spc="-1" strike="noStrike">
              <a:solidFill>
                <a:srgbClr val="000000"/>
              </a:solidFill>
              <a:uFill>
                <a:solidFill>
                  <a:srgbClr val="ffffff"/>
                </a:solidFill>
              </a:uFill>
              <a:latin typeface="Arial"/>
            </a:endParaRPr>
          </a:p>
        </p:txBody>
      </p:sp>
      <p:sp>
        <p:nvSpPr>
          <p:cNvPr id="440" name="CustomShape 2"/>
          <p:cNvSpPr/>
          <p:nvPr/>
        </p:nvSpPr>
        <p:spPr>
          <a:xfrm>
            <a:off x="4021560" y="9721440"/>
            <a:ext cx="3074040" cy="509760"/>
          </a:xfrm>
          <a:prstGeom prst="rect">
            <a:avLst/>
          </a:prstGeom>
          <a:noFill/>
          <a:ln>
            <a:noFill/>
          </a:ln>
        </p:spPr>
        <p:style>
          <a:lnRef idx="0"/>
          <a:fillRef idx="0"/>
          <a:effectRef idx="0"/>
          <a:fontRef idx="minor"/>
        </p:style>
        <p:txBody>
          <a:bodyPr lIns="90000" rIns="90000" tIns="91440" bIns="91440" anchor="b"/>
          <a:p>
            <a:pPr>
              <a:lnSpc>
                <a:spcPct val="100000"/>
              </a:lnSpc>
            </a:pP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p:txBody>
      </p:sp>
    </p:spTree>
  </p:cSld>
</p:notes>
</file>

<file path=ppt/notesSlides/notesSlide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7" name="PlaceHolder 1"/>
          <p:cNvSpPr>
            <a:spLocks noGrp="1"/>
          </p:cNvSpPr>
          <p:nvPr>
            <p:ph type="body"/>
          </p:nvPr>
        </p:nvSpPr>
        <p:spPr>
          <a:xfrm>
            <a:off x="709920" y="4860720"/>
            <a:ext cx="5677200" cy="4603680"/>
          </a:xfrm>
          <a:prstGeom prst="rect">
            <a:avLst/>
          </a:prstGeom>
        </p:spPr>
        <p:txBody>
          <a:bodyPr lIns="0" rIns="0" tIns="91440" bIns="91440"/>
          <a:p>
            <a:pPr marL="216000" indent="-216000">
              <a:lnSpc>
                <a:spcPct val="115000"/>
              </a:lnSpc>
            </a:pPr>
            <a:r>
              <a:rPr b="0" lang="fr-FR" sz="1100" spc="-1" strike="noStrike">
                <a:solidFill>
                  <a:srgbClr val="000000"/>
                </a:solidFill>
                <a:uFill>
                  <a:solidFill>
                    <a:srgbClr val="ffffff"/>
                  </a:solidFill>
                </a:uFill>
                <a:latin typeface="Arial"/>
              </a:rPr>
              <a:t>DIADEMS is a national research program, started 3 years ago, with 3 IT labs (IRIT, LIMSI, LABRI), 1 musical acoustic Lab.  +MNHN, CREM &amp; </a:t>
            </a:r>
            <a:r>
              <a:rPr b="0" lang="fr-FR" sz="1200" spc="-1" strike="noStrike">
                <a:solidFill>
                  <a:srgbClr val="000000"/>
                </a:solidFill>
                <a:uFill>
                  <a:solidFill>
                    <a:srgbClr val="ffffff"/>
                  </a:solidFill>
                </a:uFill>
                <a:latin typeface="Arial"/>
              </a:rPr>
              <a:t>Parisson company</a:t>
            </a:r>
            <a:endParaRPr b="0" lang="fr-FR" sz="2000" spc="-1" strike="noStrike">
              <a:solidFill>
                <a:srgbClr val="000000"/>
              </a:solidFill>
              <a:uFill>
                <a:solidFill>
                  <a:srgbClr val="ffffff"/>
                </a:solidFill>
              </a:uFill>
              <a:latin typeface="Arial"/>
            </a:endParaRPr>
          </a:p>
          <a:p>
            <a:pPr marL="216000" indent="-216000">
              <a:lnSpc>
                <a:spcPct val="115000"/>
              </a:lnSpc>
            </a:pPr>
            <a:r>
              <a:rPr b="0" lang="fr-FR" sz="1200" spc="-1" strike="noStrike">
                <a:solidFill>
                  <a:srgbClr val="000000"/>
                </a:solidFill>
                <a:uFill>
                  <a:solidFill>
                    <a:srgbClr val="ffffff"/>
                  </a:solidFill>
                </a:uFill>
                <a:latin typeface="Arial"/>
              </a:rPr>
              <a:t>The objectives is to improve access and facilitate data sharing to the public, through a web Content Managment System</a:t>
            </a:r>
            <a:endParaRPr b="0" lang="fr-FR" sz="2000" spc="-1" strike="noStrike">
              <a:solidFill>
                <a:srgbClr val="000000"/>
              </a:solidFill>
              <a:uFill>
                <a:solidFill>
                  <a:srgbClr val="ffffff"/>
                </a:solidFill>
              </a:uFill>
              <a:latin typeface="Arial"/>
            </a:endParaRPr>
          </a:p>
          <a:p>
            <a:pPr marL="216000" indent="-216000">
              <a:lnSpc>
                <a:spcPct val="115000"/>
              </a:lnSpc>
            </a:pPr>
            <a:r>
              <a:rPr b="0" lang="fr-FR" sz="1200" spc="-1" strike="noStrike">
                <a:solidFill>
                  <a:srgbClr val="000000"/>
                </a:solidFill>
                <a:uFill>
                  <a:solidFill>
                    <a:srgbClr val="ffffff"/>
                  </a:solidFill>
                </a:uFill>
                <a:latin typeface="Arial"/>
              </a:rPr>
              <a:t>This paper introduces how analysis tools adapted to fields recordings are implemented to fit new ways to index sound libraries. </a:t>
            </a:r>
            <a:endParaRPr b="0" lang="fr-FR" sz="2000" spc="-1" strike="noStrike">
              <a:solidFill>
                <a:srgbClr val="000000"/>
              </a:solidFill>
              <a:uFill>
                <a:solidFill>
                  <a:srgbClr val="ffffff"/>
                </a:solidFill>
              </a:uFill>
              <a:latin typeface="Arial"/>
            </a:endParaRPr>
          </a:p>
          <a:p>
            <a:pPr marL="216000" indent="-216000">
              <a:lnSpc>
                <a:spcPct val="115000"/>
              </a:lnSpc>
            </a:pPr>
            <a:r>
              <a:rPr b="0" lang="fr-FR" sz="1200" spc="-1" strike="noStrike">
                <a:solidFill>
                  <a:srgbClr val="000000"/>
                </a:solidFill>
                <a:uFill>
                  <a:solidFill>
                    <a:srgbClr val="ffffff"/>
                  </a:solidFill>
                </a:uFill>
                <a:latin typeface="Arial"/>
              </a:rPr>
              <a:t>The starting point of this project is a music data base on line, designed with Parisson Company, to facilitate the work on Musée de l’Homme sound archives &amp; metadata: Telemeta.</a:t>
            </a:r>
            <a:endParaRPr b="0" lang="fr-FR" sz="2000" spc="-1" strike="noStrike">
              <a:solidFill>
                <a:srgbClr val="000000"/>
              </a:solidFill>
              <a:uFill>
                <a:solidFill>
                  <a:srgbClr val="ffffff"/>
                </a:solidFill>
              </a:uFill>
              <a:latin typeface="Arial"/>
            </a:endParaRPr>
          </a:p>
          <a:p>
            <a:pPr marL="216000" indent="-216000">
              <a:lnSpc>
                <a:spcPct val="115000"/>
              </a:lnSpc>
            </a:pPr>
            <a:r>
              <a:rPr b="0" lang="fr-FR" sz="1200" spc="-1" strike="noStrike">
                <a:solidFill>
                  <a:srgbClr val="000000"/>
                </a:solidFill>
                <a:uFill>
                  <a:solidFill>
                    <a:srgbClr val="ffffff"/>
                  </a:solidFill>
                </a:uFill>
                <a:latin typeface="Arial"/>
              </a:rPr>
              <a:t>The first challenge in the interdisciplinarity of the subject: but each partner has an interest with this complementary skills. Using Music Information retrieval for traditional music is the main challenge</a:t>
            </a:r>
            <a:endParaRPr b="0" lang="fr-FR" sz="2000" spc="-1" strike="noStrike">
              <a:solidFill>
                <a:srgbClr val="000000"/>
              </a:solidFill>
              <a:uFill>
                <a:solidFill>
                  <a:srgbClr val="ffffff"/>
                </a:solidFill>
              </a:uFill>
              <a:latin typeface="Arial"/>
            </a:endParaRPr>
          </a:p>
          <a:p>
            <a:pPr marL="216000" indent="-216000">
              <a:lnSpc>
                <a:spcPct val="115000"/>
              </a:lnSpc>
            </a:pPr>
            <a:endParaRPr b="0" lang="fr-FR" sz="2000" spc="-1" strike="noStrike">
              <a:solidFill>
                <a:srgbClr val="000000"/>
              </a:solidFill>
              <a:uFill>
                <a:solidFill>
                  <a:srgbClr val="ffffff"/>
                </a:solidFill>
              </a:uFill>
              <a:latin typeface="Arial"/>
            </a:endParaRPr>
          </a:p>
        </p:txBody>
      </p:sp>
    </p:spTree>
  </p:cSld>
</p:notes>
</file>

<file path=ppt/notesSlides/notesSlide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8" name="PlaceHolder 1"/>
          <p:cNvSpPr>
            <a:spLocks noGrp="1"/>
          </p:cNvSpPr>
          <p:nvPr>
            <p:ph type="body"/>
          </p:nvPr>
        </p:nvSpPr>
        <p:spPr>
          <a:xfrm>
            <a:off x="709920" y="4860720"/>
            <a:ext cx="5677200" cy="4603680"/>
          </a:xfrm>
          <a:prstGeom prst="rect">
            <a:avLst/>
          </a:prstGeom>
        </p:spPr>
        <p:txBody>
          <a:bodyPr lIns="0" rIns="0" tIns="91440" bIns="91440"/>
          <a:p>
            <a:pPr marL="216000" indent="-216000">
              <a:lnSpc>
                <a:spcPct val="115000"/>
              </a:lnSpc>
            </a:pPr>
            <a:r>
              <a:rPr b="0" lang="fr-FR" sz="1200" spc="-1" strike="noStrike">
                <a:solidFill>
                  <a:srgbClr val="000000"/>
                </a:solidFill>
                <a:uFill>
                  <a:solidFill>
                    <a:srgbClr val="ffffff"/>
                  </a:solidFill>
                </a:uFill>
                <a:latin typeface="Times New Roman"/>
                <a:ea typeface="Times New Roman"/>
              </a:rPr>
              <a:t>The CNRS - Musée de l’Homme music archives represent one of the largest archives of ethnomusicology in Europe </a:t>
            </a:r>
            <a:endParaRPr b="0" lang="fr-FR" sz="2000" spc="-1" strike="noStrike">
              <a:solidFill>
                <a:srgbClr val="000000"/>
              </a:solidFill>
              <a:uFill>
                <a:solidFill>
                  <a:srgbClr val="ffffff"/>
                </a:solidFill>
              </a:uFill>
              <a:latin typeface="Arial"/>
            </a:endParaRPr>
          </a:p>
          <a:p>
            <a:pPr marL="216000" indent="-216000">
              <a:lnSpc>
                <a:spcPct val="115000"/>
              </a:lnSpc>
            </a:pPr>
            <a:r>
              <a:rPr b="0" lang="fr-FR" sz="1200" spc="-1" strike="noStrike">
                <a:solidFill>
                  <a:srgbClr val="000000"/>
                </a:solidFill>
                <a:uFill>
                  <a:solidFill>
                    <a:srgbClr val="ffffff"/>
                  </a:solidFill>
                </a:uFill>
                <a:latin typeface="Times New Roman"/>
                <a:ea typeface="Times New Roman"/>
              </a:rPr>
              <a:t>The online sound archives database is the achievement of a long process induced to collect, organize and archive published and unpublished audio recordings ranging from 1900’s untill today. </a:t>
            </a:r>
            <a:endParaRPr b="0" lang="fr-FR" sz="2000" spc="-1" strike="noStrike">
              <a:solidFill>
                <a:srgbClr val="000000"/>
              </a:solidFill>
              <a:uFill>
                <a:solidFill>
                  <a:srgbClr val="ffffff"/>
                </a:solidFill>
              </a:uFill>
              <a:latin typeface="Arial"/>
            </a:endParaRPr>
          </a:p>
          <a:p>
            <a:pPr marL="216000" indent="-216000">
              <a:lnSpc>
                <a:spcPct val="115000"/>
              </a:lnSpc>
            </a:pPr>
            <a:r>
              <a:rPr b="0" lang="fr-FR" sz="1200" spc="-1" strike="noStrike">
                <a:solidFill>
                  <a:srgbClr val="000000"/>
                </a:solidFill>
                <a:uFill>
                  <a:solidFill>
                    <a:srgbClr val="ffffff"/>
                  </a:solidFill>
                </a:uFill>
                <a:latin typeface="Times New Roman"/>
                <a:ea typeface="Times New Roman"/>
              </a:rPr>
              <a:t>Since the invention of the first recorders, music materials, their classification and their preservation are central to the field of ethnomusicology.  A Phonothèque was created by the French musicologist André Schaeffner in 1932, at the Département d'Ethnologie Musicale (Musical Ethnology Department) of the Musée d'ethnographie du Trocadero (Ethnography Museum of the Trocadero) in Paris. He was returning from de “Dakar-Djibouti” expedition (1931), a large ethnographic fieldwork</a:t>
            </a:r>
            <a:endParaRPr b="0" lang="fr-FR" sz="2000" spc="-1" strike="noStrike">
              <a:solidFill>
                <a:srgbClr val="000000"/>
              </a:solidFill>
              <a:uFill>
                <a:solidFill>
                  <a:srgbClr val="ffffff"/>
                </a:solidFill>
              </a:uFill>
              <a:latin typeface="Arial"/>
            </a:endParaRPr>
          </a:p>
          <a:p>
            <a:pPr marL="216000" indent="-216000">
              <a:lnSpc>
                <a:spcPct val="115000"/>
              </a:lnSpc>
            </a:pPr>
            <a:r>
              <a:rPr b="0" lang="fr-FR" sz="1200" spc="-1" strike="noStrike">
                <a:solidFill>
                  <a:srgbClr val="000000"/>
                </a:solidFill>
                <a:uFill>
                  <a:solidFill>
                    <a:srgbClr val="ffffff"/>
                  </a:solidFill>
                </a:uFill>
                <a:latin typeface="Times New Roman"/>
                <a:ea typeface="Times New Roman"/>
              </a:rPr>
              <a:t>directed by Marcel Griaule. Aware that collecting musical instruments was not enough to understand musical practices, he made audio recordings of numerous musical performances from Senegal, Mali,Cameroun and Ethiopia, engraved on wax cylinders. The Phonothèque was associated to the organology section of the department, which was containing a significant musical instruments collection (these instruments are now located</a:t>
            </a:r>
            <a:endParaRPr b="0" lang="fr-FR" sz="2000" spc="-1" strike="noStrike">
              <a:solidFill>
                <a:srgbClr val="000000"/>
              </a:solidFill>
              <a:uFill>
                <a:solidFill>
                  <a:srgbClr val="ffffff"/>
                </a:solidFill>
              </a:uFill>
              <a:latin typeface="Arial"/>
            </a:endParaRPr>
          </a:p>
          <a:p>
            <a:pPr marL="216000" indent="-216000">
              <a:lnSpc>
                <a:spcPct val="115000"/>
              </a:lnSpc>
            </a:pPr>
            <a:r>
              <a:rPr b="0" lang="fr-FR" sz="1200" spc="-1" strike="noStrike">
                <a:solidFill>
                  <a:srgbClr val="000000"/>
                </a:solidFill>
                <a:uFill>
                  <a:solidFill>
                    <a:srgbClr val="ffffff"/>
                  </a:solidFill>
                </a:uFill>
                <a:latin typeface="Times New Roman"/>
                <a:ea typeface="Times New Roman"/>
              </a:rPr>
              <a:t>at the Quai Branly Museum). Then,  hundreds of audio recordings were added to the collection, including other explorative missions in North Africa (1935), and others involving Germaine Tillon. Numerous published records were also collected, from many labels such as </a:t>
            </a:r>
            <a:r>
              <a:rPr b="0" i="1" lang="fr-FR" sz="1200" spc="-1" strike="noStrike">
                <a:solidFill>
                  <a:srgbClr val="000000"/>
                </a:solidFill>
                <a:uFill>
                  <a:solidFill>
                    <a:srgbClr val="ffffff"/>
                  </a:solidFill>
                </a:uFill>
                <a:latin typeface="Times New Roman"/>
                <a:ea typeface="Times New Roman"/>
              </a:rPr>
              <a:t>Victor, Zonophone, His Master's Voice, Brunswick, Columbia, Parlophon, Odéon, Polydor, Pathé</a:t>
            </a:r>
            <a:r>
              <a:rPr b="0" lang="fr-FR" sz="1200" spc="-1" strike="noStrike">
                <a:solidFill>
                  <a:srgbClr val="000000"/>
                </a:solidFill>
                <a:uFill>
                  <a:solidFill>
                    <a:srgbClr val="ffffff"/>
                  </a:solidFill>
                </a:uFill>
                <a:latin typeface="Times New Roman"/>
                <a:ea typeface="Times New Roman"/>
              </a:rPr>
              <a:t> or </a:t>
            </a:r>
            <a:r>
              <a:rPr b="0" i="1" lang="fr-FR" sz="1200" spc="-1" strike="noStrike">
                <a:solidFill>
                  <a:srgbClr val="000000"/>
                </a:solidFill>
                <a:uFill>
                  <a:solidFill>
                    <a:srgbClr val="ffffff"/>
                  </a:solidFill>
                </a:uFill>
                <a:latin typeface="Times New Roman"/>
                <a:ea typeface="Times New Roman"/>
              </a:rPr>
              <a:t>Gramofono</a:t>
            </a:r>
            <a:r>
              <a:rPr b="0" lang="fr-FR" sz="1200" spc="-1" strike="noStrike">
                <a:solidFill>
                  <a:srgbClr val="000000"/>
                </a:solidFill>
                <a:uFill>
                  <a:solidFill>
                    <a:srgbClr val="ffffff"/>
                  </a:solidFill>
                </a:uFill>
                <a:latin typeface="Times New Roman"/>
                <a:ea typeface="Times New Roman"/>
              </a:rPr>
              <a:t>, as well as records produced at the Colonial Exhibit held in Paris in 1931.</a:t>
            </a:r>
            <a:endParaRPr b="0" lang="fr-FR" sz="2000" spc="-1" strike="noStrike">
              <a:solidFill>
                <a:srgbClr val="000000"/>
              </a:solidFill>
              <a:uFill>
                <a:solidFill>
                  <a:srgbClr val="ffffff"/>
                </a:solidFill>
              </a:uFill>
              <a:latin typeface="Arial"/>
            </a:endParaRPr>
          </a:p>
          <a:p>
            <a:pPr marL="216000" indent="-216000">
              <a:lnSpc>
                <a:spcPct val="115000"/>
              </a:lnSpc>
            </a:pPr>
            <a:r>
              <a:rPr b="0" lang="fr-FR" sz="1200" spc="-1" strike="noStrike">
                <a:solidFill>
                  <a:srgbClr val="000000"/>
                </a:solidFill>
                <a:uFill>
                  <a:solidFill>
                    <a:srgbClr val="ffffff"/>
                  </a:solidFill>
                </a:uFill>
                <a:latin typeface="Times New Roman"/>
                <a:ea typeface="Times New Roman"/>
              </a:rPr>
              <a:t>As the Ethnography museum turned into the newly build </a:t>
            </a:r>
            <a:r>
              <a:rPr b="0" i="1" lang="fr-FR" sz="1200" spc="-1" strike="noStrike">
                <a:solidFill>
                  <a:srgbClr val="000000"/>
                </a:solidFill>
                <a:uFill>
                  <a:solidFill>
                    <a:srgbClr val="ffffff"/>
                  </a:solidFill>
                </a:uFill>
                <a:latin typeface="Times New Roman"/>
                <a:ea typeface="Times New Roman"/>
              </a:rPr>
              <a:t>Musée de l’Homme</a:t>
            </a:r>
            <a:r>
              <a:rPr b="0" lang="fr-FR" sz="1200" spc="-1" strike="noStrike">
                <a:solidFill>
                  <a:srgbClr val="000000"/>
                </a:solidFill>
                <a:uFill>
                  <a:solidFill>
                    <a:srgbClr val="ffffff"/>
                  </a:solidFill>
                </a:uFill>
                <a:latin typeface="Times New Roman"/>
                <a:ea typeface="Times New Roman"/>
              </a:rPr>
              <a:t> in 1937, it was only after World War II that the next big ethnographic expedition crossed the central part of the African continent, and brought musical archives recorded by Gilbert Rouget .In the same period, the MNATP open and collect the sound archives from France, with GH Rivière. The archives are digitized</a:t>
            </a:r>
            <a:endParaRPr b="0" lang="fr-FR" sz="2000" spc="-1" strike="noStrike">
              <a:solidFill>
                <a:srgbClr val="000000"/>
              </a:solidFill>
              <a:uFill>
                <a:solidFill>
                  <a:srgbClr val="ffffff"/>
                </a:solidFill>
              </a:uFill>
              <a:latin typeface="Arial"/>
            </a:endParaRPr>
          </a:p>
          <a:p>
            <a:pPr marL="216000" indent="-216000">
              <a:lnSpc>
                <a:spcPct val="115000"/>
              </a:lnSpc>
            </a:pPr>
            <a:r>
              <a:rPr b="0" lang="fr-FR" sz="1200" spc="-1" strike="noStrike">
                <a:solidFill>
                  <a:srgbClr val="000000"/>
                </a:solidFill>
                <a:uFill>
                  <a:solidFill>
                    <a:srgbClr val="ffffff"/>
                  </a:solidFill>
                </a:uFill>
                <a:latin typeface="Times New Roman"/>
                <a:ea typeface="Times New Roman"/>
              </a:rPr>
              <a:t> </a:t>
            </a:r>
            <a:r>
              <a:rPr b="0" lang="fr-FR" sz="1200" spc="-1" strike="noStrike">
                <a:solidFill>
                  <a:srgbClr val="000000"/>
                </a:solidFill>
                <a:uFill>
                  <a:solidFill>
                    <a:srgbClr val="ffffff"/>
                  </a:solidFill>
                </a:uFill>
                <a:latin typeface="Times New Roman"/>
                <a:ea typeface="Times New Roman"/>
              </a:rPr>
              <a:t>In the meantime, the publication of edited 78rpm records</a:t>
            </a:r>
            <a:r>
              <a:rPr b="0" lang="fr-FR" sz="2000" spc="-1" strike="noStrike" baseline="30000">
                <a:solidFill>
                  <a:srgbClr val="000000"/>
                </a:solidFill>
                <a:uFill>
                  <a:solidFill>
                    <a:srgbClr val="ffffff"/>
                  </a:solidFill>
                </a:uFill>
                <a:latin typeface="Times New Roman"/>
                <a:ea typeface="Times New Roman"/>
              </a:rPr>
              <a:t> </a:t>
            </a:r>
            <a:r>
              <a:rPr b="0" lang="fr-FR" sz="1200" spc="-1" strike="noStrike">
                <a:solidFill>
                  <a:srgbClr val="000000"/>
                </a:solidFill>
                <a:uFill>
                  <a:solidFill>
                    <a:srgbClr val="ffffff"/>
                  </a:solidFill>
                </a:uFill>
                <a:latin typeface="Times New Roman"/>
                <a:ea typeface="Times New Roman"/>
              </a:rPr>
              <a:t>started under the label “</a:t>
            </a:r>
            <a:r>
              <a:rPr b="0" i="1" lang="fr-FR" sz="1200" spc="-1" strike="noStrike">
                <a:solidFill>
                  <a:srgbClr val="000000"/>
                </a:solidFill>
                <a:uFill>
                  <a:solidFill>
                    <a:srgbClr val="ffffff"/>
                  </a:solidFill>
                </a:uFill>
                <a:latin typeface="Times New Roman"/>
                <a:ea typeface="Times New Roman"/>
              </a:rPr>
              <a:t>Musée de l’Homme</a:t>
            </a:r>
            <a:r>
              <a:rPr b="0" lang="fr-FR" sz="1200" spc="-1" strike="noStrike">
                <a:solidFill>
                  <a:srgbClr val="000000"/>
                </a:solidFill>
                <a:uFill>
                  <a:solidFill>
                    <a:srgbClr val="ffffff"/>
                  </a:solidFill>
                </a:uFill>
                <a:latin typeface="Times New Roman"/>
                <a:ea typeface="Times New Roman"/>
              </a:rPr>
              <a:t>”</a:t>
            </a:r>
            <a:endParaRPr b="0" lang="fr-FR" sz="2000" spc="-1" strike="noStrike">
              <a:solidFill>
                <a:srgbClr val="000000"/>
              </a:solidFill>
              <a:uFill>
                <a:solidFill>
                  <a:srgbClr val="ffffff"/>
                </a:solidFill>
              </a:uFill>
              <a:latin typeface="Arial"/>
            </a:endParaRPr>
          </a:p>
          <a:p>
            <a:pPr marL="216000" indent="-216000">
              <a:lnSpc>
                <a:spcPct val="115000"/>
              </a:lnSpc>
            </a:pPr>
            <a:r>
              <a:rPr b="0" lang="fr-FR" sz="1200" spc="-1" strike="noStrike">
                <a:solidFill>
                  <a:srgbClr val="000000"/>
                </a:solidFill>
                <a:uFill>
                  <a:solidFill>
                    <a:srgbClr val="ffffff"/>
                  </a:solidFill>
                </a:uFill>
                <a:latin typeface="Times New Roman"/>
                <a:ea typeface="Times New Roman"/>
              </a:rPr>
              <a:t>Early on, when technology allowed it, institutions released their collections of fieldwork recordings to the public. From 1954 onwards, about a hundred recordings were published as both 33 and 45 rpm records .</a:t>
            </a:r>
            <a:endParaRPr b="0" lang="fr-FR" sz="2000" spc="-1" strike="noStrike">
              <a:solidFill>
                <a:srgbClr val="000000"/>
              </a:solidFill>
              <a:uFill>
                <a:solidFill>
                  <a:srgbClr val="ffffff"/>
                </a:solidFill>
              </a:uFill>
              <a:latin typeface="Arial"/>
            </a:endParaRPr>
          </a:p>
          <a:p>
            <a:pPr marL="216000" indent="-216000">
              <a:lnSpc>
                <a:spcPct val="115000"/>
              </a:lnSpc>
            </a:pPr>
            <a:r>
              <a:rPr b="0" lang="fr-FR" sz="1200" spc="-1" strike="noStrike">
                <a:solidFill>
                  <a:srgbClr val="000000"/>
                </a:solidFill>
                <a:uFill>
                  <a:solidFill>
                    <a:srgbClr val="ffffff"/>
                  </a:solidFill>
                </a:uFill>
                <a:latin typeface="Times New Roman"/>
                <a:ea typeface="Times New Roman"/>
              </a:rPr>
              <a:t>Between 1988 and 2001, 37 CDs were published under the label </a:t>
            </a:r>
            <a:r>
              <a:rPr b="0" i="1" lang="fr-FR" sz="1200" spc="-1" strike="noStrike">
                <a:solidFill>
                  <a:srgbClr val="000000"/>
                </a:solidFill>
                <a:uFill>
                  <a:solidFill>
                    <a:srgbClr val="ffffff"/>
                  </a:solidFill>
                </a:uFill>
                <a:latin typeface="Times New Roman"/>
                <a:ea typeface="Times New Roman"/>
              </a:rPr>
              <a:t>Chant du Monde</a:t>
            </a:r>
            <a:r>
              <a:rPr b="0" lang="fr-FR" sz="1200" spc="-1" strike="noStrike">
                <a:solidFill>
                  <a:srgbClr val="000000"/>
                </a:solidFill>
                <a:uFill>
                  <a:solidFill>
                    <a:srgbClr val="ffffff"/>
                  </a:solidFill>
                </a:uFill>
                <a:latin typeface="Times New Roman"/>
                <a:ea typeface="Times New Roman"/>
              </a:rPr>
              <a:t>. </a:t>
            </a:r>
            <a:endParaRPr b="0" lang="fr-FR" sz="2000" spc="-1" strike="noStrike">
              <a:solidFill>
                <a:srgbClr val="000000"/>
              </a:solidFill>
              <a:uFill>
                <a:solidFill>
                  <a:srgbClr val="ffffff"/>
                </a:solidFill>
              </a:uFill>
              <a:latin typeface="Arial"/>
            </a:endParaRPr>
          </a:p>
          <a:p>
            <a:pPr marL="216000" indent="-216000">
              <a:lnSpc>
                <a:spcPct val="115000"/>
              </a:lnSpc>
            </a:pPr>
            <a:r>
              <a:rPr b="0" lang="fr-FR" sz="1200" spc="-1" strike="noStrike">
                <a:solidFill>
                  <a:srgbClr val="000000"/>
                </a:solidFill>
                <a:uFill>
                  <a:solidFill>
                    <a:srgbClr val="ffffff"/>
                  </a:solidFill>
                </a:uFill>
                <a:latin typeface="Times New Roman"/>
                <a:ea typeface="Times New Roman"/>
              </a:rPr>
              <a:t>The department turned into the </a:t>
            </a:r>
            <a:r>
              <a:rPr b="0" i="1" lang="fr-FR" sz="1200" spc="-1" strike="noStrike">
                <a:solidFill>
                  <a:srgbClr val="000000"/>
                </a:solidFill>
                <a:uFill>
                  <a:solidFill>
                    <a:srgbClr val="ffffff"/>
                  </a:solidFill>
                </a:uFill>
                <a:latin typeface="Times New Roman"/>
                <a:ea typeface="Times New Roman"/>
              </a:rPr>
              <a:t>Laboratoire d’ethnomusicologie</a:t>
            </a:r>
            <a:r>
              <a:rPr b="0" lang="fr-FR" sz="1200" spc="-1" strike="noStrike">
                <a:solidFill>
                  <a:srgbClr val="000000"/>
                </a:solidFill>
                <a:uFill>
                  <a:solidFill>
                    <a:srgbClr val="ffffff"/>
                  </a:solidFill>
                </a:uFill>
                <a:latin typeface="Times New Roman"/>
                <a:ea typeface="Times New Roman"/>
              </a:rPr>
              <a:t> of CNRS in 1968.  40 years later it moved to the Université de Paris X - Nanterre (now Université de Paris Ouest Nanterre), where it was renamed Research Center for Ethnomusicology (CREM). In 2009, the audiotapes were transferred to the National Library where they can be preserved in air-conditioned stocks and where they are in the process of being digitized.</a:t>
            </a:r>
            <a:endParaRPr b="0" lang="fr-FR" sz="2000" spc="-1" strike="noStrike">
              <a:solidFill>
                <a:srgbClr val="000000"/>
              </a:solidFill>
              <a:uFill>
                <a:solidFill>
                  <a:srgbClr val="ffffff"/>
                </a:solidFill>
              </a:uFill>
              <a:latin typeface="Arial"/>
            </a:endParaRPr>
          </a:p>
          <a:p>
            <a:pPr marL="216000" indent="-216000">
              <a:lnSpc>
                <a:spcPct val="115000"/>
              </a:lnSpc>
            </a:pPr>
            <a:endParaRPr b="0" lang="fr-FR" sz="2000" spc="-1" strike="noStrike">
              <a:solidFill>
                <a:srgbClr val="000000"/>
              </a:solidFill>
              <a:uFill>
                <a:solidFill>
                  <a:srgbClr val="ffffff"/>
                </a:solidFill>
              </a:uFill>
              <a:latin typeface="Arial"/>
            </a:endParaRPr>
          </a:p>
          <a:p>
            <a:pPr marL="216000" indent="-216000">
              <a:lnSpc>
                <a:spcPct val="115000"/>
              </a:lnSpc>
            </a:pPr>
            <a:endParaRPr b="0" lang="fr-FR" sz="2000" spc="-1" strike="noStrike">
              <a:solidFill>
                <a:srgbClr val="000000"/>
              </a:solidFill>
              <a:uFill>
                <a:solidFill>
                  <a:srgbClr val="ffffff"/>
                </a:solidFill>
              </a:uFill>
              <a:latin typeface="Arial"/>
            </a:endParaRPr>
          </a:p>
          <a:p>
            <a:pPr marL="216000" indent="-216000">
              <a:lnSpc>
                <a:spcPct val="115000"/>
              </a:lnSpc>
            </a:pPr>
            <a:r>
              <a:rPr b="0" lang="fr-FR" sz="1700" spc="-1" strike="noStrike" baseline="30000">
                <a:solidFill>
                  <a:srgbClr val="000000"/>
                </a:solidFill>
                <a:uFill>
                  <a:solidFill>
                    <a:srgbClr val="ffffff"/>
                  </a:solidFill>
                </a:uFill>
                <a:latin typeface="Times New Roman"/>
                <a:ea typeface="Times New Roman"/>
              </a:rPr>
              <a:t>[</a:t>
            </a:r>
            <a:endParaRPr b="0" lang="fr-FR" sz="2000" spc="-1" strike="noStrike">
              <a:solidFill>
                <a:srgbClr val="000000"/>
              </a:solidFill>
              <a:uFill>
                <a:solidFill>
                  <a:srgbClr val="ffffff"/>
                </a:solidFill>
              </a:uFill>
              <a:latin typeface="Arial"/>
            </a:endParaRPr>
          </a:p>
          <a:p>
            <a:pPr marL="216000" indent="-216000">
              <a:lnSpc>
                <a:spcPct val="115000"/>
              </a:lnSpc>
            </a:pPr>
            <a:endParaRPr b="0" lang="fr-FR" sz="2000" spc="-1" strike="noStrike">
              <a:solidFill>
                <a:srgbClr val="000000"/>
              </a:solidFill>
              <a:uFill>
                <a:solidFill>
                  <a:srgbClr val="ffffff"/>
                </a:solidFill>
              </a:uFill>
              <a:latin typeface="Arial"/>
            </a:endParaRPr>
          </a:p>
          <a:p>
            <a:pPr marL="216000" indent="-216000">
              <a:lnSpc>
                <a:spcPct val="115000"/>
              </a:lnSpc>
            </a:pPr>
            <a:endParaRPr b="0" lang="fr-FR" sz="2000" spc="-1" strike="noStrike">
              <a:solidFill>
                <a:srgbClr val="000000"/>
              </a:solidFill>
              <a:uFill>
                <a:solidFill>
                  <a:srgbClr val="ffffff"/>
                </a:solidFill>
              </a:uFill>
              <a:latin typeface="Arial"/>
            </a:endParaRPr>
          </a:p>
        </p:txBody>
      </p:sp>
      <p:sp>
        <p:nvSpPr>
          <p:cNvPr id="389" name="CustomShape 2"/>
          <p:cNvSpPr/>
          <p:nvPr/>
        </p:nvSpPr>
        <p:spPr>
          <a:xfrm>
            <a:off x="4021560" y="9721440"/>
            <a:ext cx="3074040" cy="509760"/>
          </a:xfrm>
          <a:prstGeom prst="rect">
            <a:avLst/>
          </a:prstGeom>
          <a:noFill/>
          <a:ln>
            <a:noFill/>
          </a:ln>
        </p:spPr>
        <p:style>
          <a:lnRef idx="0"/>
          <a:fillRef idx="0"/>
          <a:effectRef idx="0"/>
          <a:fontRef idx="minor"/>
        </p:style>
        <p:txBody>
          <a:bodyPr lIns="90000" rIns="90000" tIns="91440" bIns="91440" anchor="b"/>
          <a:p>
            <a:pPr>
              <a:lnSpc>
                <a:spcPct val="100000"/>
              </a:lnSpc>
            </a:pP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p:txBody>
      </p:sp>
    </p:spTree>
  </p:cSld>
</p:notes>
</file>

<file path=ppt/notesSlides/notesSlide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0" name="PlaceHolder 1"/>
          <p:cNvSpPr>
            <a:spLocks noGrp="1"/>
          </p:cNvSpPr>
          <p:nvPr>
            <p:ph type="body"/>
          </p:nvPr>
        </p:nvSpPr>
        <p:spPr>
          <a:xfrm>
            <a:off x="709920" y="4860720"/>
            <a:ext cx="5677200" cy="4604040"/>
          </a:xfrm>
          <a:prstGeom prst="rect">
            <a:avLst/>
          </a:prstGeom>
        </p:spPr>
        <p:txBody>
          <a:bodyPr lIns="0" rIns="0" tIns="91440" bIns="91440"/>
          <a:p>
            <a:pPr marL="216000" indent="-216000">
              <a:lnSpc>
                <a:spcPct val="100000"/>
              </a:lnSpc>
            </a:pPr>
            <a:endParaRPr b="0" lang="fr-FR" sz="2000" spc="-1" strike="noStrike">
              <a:solidFill>
                <a:srgbClr val="000000"/>
              </a:solidFill>
              <a:uFill>
                <a:solidFill>
                  <a:srgbClr val="ffffff"/>
                </a:solidFill>
              </a:uFill>
              <a:latin typeface="Arial"/>
            </a:endParaRPr>
          </a:p>
          <a:p>
            <a:pPr marL="216000" indent="-216000">
              <a:lnSpc>
                <a:spcPct val="100000"/>
              </a:lnSpc>
            </a:pPr>
            <a:r>
              <a:rPr b="1" lang="fr-FR" sz="1100" spc="-1" strike="noStrike">
                <a:solidFill>
                  <a:srgbClr val="000000"/>
                </a:solidFill>
                <a:uFill>
                  <a:solidFill>
                    <a:srgbClr val="ffffff"/>
                  </a:solidFill>
                </a:uFill>
                <a:latin typeface="Times New Roman"/>
                <a:ea typeface="Times New Roman"/>
              </a:rPr>
              <a:t>All the records edited by the Musée de l’Homme are available on free access</a:t>
            </a:r>
            <a:endParaRPr b="0" lang="fr-FR" sz="2000" spc="-1" strike="noStrike">
              <a:solidFill>
                <a:srgbClr val="000000"/>
              </a:solidFill>
              <a:uFill>
                <a:solidFill>
                  <a:srgbClr val="ffffff"/>
                </a:solidFill>
              </a:uFill>
              <a:latin typeface="Arial"/>
            </a:endParaRPr>
          </a:p>
          <a:p>
            <a:pPr marL="216000" indent="-216000">
              <a:lnSpc>
                <a:spcPct val="100000"/>
              </a:lnSpc>
            </a:pPr>
            <a:endParaRPr b="0" lang="fr-FR" sz="2000" spc="-1" strike="noStrike">
              <a:solidFill>
                <a:srgbClr val="000000"/>
              </a:solidFill>
              <a:uFill>
                <a:solidFill>
                  <a:srgbClr val="ffffff"/>
                </a:solidFill>
              </a:uFill>
              <a:latin typeface="Arial"/>
            </a:endParaRPr>
          </a:p>
        </p:txBody>
      </p:sp>
    </p:spTree>
  </p:cSld>
</p:notes>
</file>

<file path=ppt/notesSlides/notesSlide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1" name="PlaceHolder 1"/>
          <p:cNvSpPr>
            <a:spLocks noGrp="1"/>
          </p:cNvSpPr>
          <p:nvPr>
            <p:ph type="body"/>
          </p:nvPr>
        </p:nvSpPr>
        <p:spPr>
          <a:xfrm>
            <a:off x="709920" y="4860720"/>
            <a:ext cx="5677200" cy="4603680"/>
          </a:xfrm>
          <a:prstGeom prst="rect">
            <a:avLst/>
          </a:prstGeom>
        </p:spPr>
        <p:txBody>
          <a:bodyPr lIns="0" rIns="0" tIns="91440" bIns="91440"/>
          <a:p>
            <a:pPr marL="216000" indent="-216000">
              <a:lnSpc>
                <a:spcPct val="100000"/>
              </a:lnSpc>
            </a:pPr>
            <a:r>
              <a:rPr b="0" lang="fr-FR" sz="2000" spc="-1" strike="noStrike">
                <a:solidFill>
                  <a:srgbClr val="ff0000"/>
                </a:solidFill>
                <a:uFill>
                  <a:solidFill>
                    <a:srgbClr val="ffffff"/>
                  </a:solidFill>
                </a:uFill>
                <a:latin typeface="Times New Roman"/>
                <a:ea typeface="Times New Roman"/>
              </a:rPr>
              <a:t>Social editing with semantic ontologies, smart workflows, human or automatic annotations and segmentations.</a:t>
            </a:r>
            <a:endParaRPr b="0" lang="fr-FR" sz="2000" spc="-1" strike="noStrike">
              <a:solidFill>
                <a:srgbClr val="000000"/>
              </a:solidFill>
              <a:uFill>
                <a:solidFill>
                  <a:srgbClr val="ffffff"/>
                </a:solidFill>
              </a:uFill>
              <a:latin typeface="Arial"/>
            </a:endParaRPr>
          </a:p>
          <a:p>
            <a:pPr marL="216000" indent="-216000">
              <a:lnSpc>
                <a:spcPct val="100000"/>
              </a:lnSpc>
            </a:pPr>
            <a:r>
              <a:rPr b="0" lang="fr-FR" sz="2000" spc="-1" strike="noStrike">
                <a:solidFill>
                  <a:srgbClr val="ff0000"/>
                </a:solidFill>
                <a:uFill>
                  <a:solidFill>
                    <a:srgbClr val="ffffff"/>
                  </a:solidFill>
                </a:uFill>
                <a:latin typeface="Times New Roman"/>
                <a:ea typeface="Times New Roman"/>
              </a:rPr>
              <a:t>User management with individual desk, playlists, profiles and group access rights.</a:t>
            </a:r>
            <a:endParaRPr b="0" lang="fr-FR" sz="2000" spc="-1" strike="noStrike">
              <a:solidFill>
                <a:srgbClr val="000000"/>
              </a:solidFill>
              <a:uFill>
                <a:solidFill>
                  <a:srgbClr val="ffffff"/>
                </a:solidFill>
              </a:uFill>
              <a:latin typeface="Arial"/>
            </a:endParaRPr>
          </a:p>
          <a:p>
            <a:pPr marL="216000" indent="-216000">
              <a:lnSpc>
                <a:spcPct val="100000"/>
              </a:lnSpc>
            </a:pPr>
            <a:r>
              <a:rPr b="0" lang="fr-FR" sz="2000" spc="-1" strike="noStrike">
                <a:solidFill>
                  <a:srgbClr val="ff0000"/>
                </a:solidFill>
                <a:uFill>
                  <a:solidFill>
                    <a:srgbClr val="ffffff"/>
                  </a:solidFill>
                </a:uFill>
                <a:latin typeface="Times New Roman"/>
                <a:ea typeface="Times New Roman"/>
              </a:rPr>
              <a:t>High level search engine (text, dates, locations, instruments, ethnic groups, etc...).</a:t>
            </a:r>
            <a:endParaRPr b="0" lang="fr-FR" sz="2000" spc="-1" strike="noStrike">
              <a:solidFill>
                <a:srgbClr val="000000"/>
              </a:solidFill>
              <a:uFill>
                <a:solidFill>
                  <a:srgbClr val="ffffff"/>
                </a:solidFill>
              </a:uFill>
              <a:latin typeface="Arial"/>
            </a:endParaRPr>
          </a:p>
          <a:p>
            <a:pPr marL="216000" indent="-216000">
              <a:lnSpc>
                <a:spcPct val="100000"/>
              </a:lnSpc>
            </a:pPr>
            <a:r>
              <a:rPr b="0" lang="fr-FR" sz="2000" spc="-1" strike="noStrike">
                <a:solidFill>
                  <a:srgbClr val="ff0000"/>
                </a:solidFill>
                <a:uFill>
                  <a:solidFill>
                    <a:srgbClr val="ffffff"/>
                  </a:solidFill>
                </a:uFill>
                <a:latin typeface="Times New Roman"/>
                <a:ea typeface="Times New Roman"/>
              </a:rPr>
              <a:t>Multi-language support (currently english, german, french, chinese, arabic and portuguese)</a:t>
            </a:r>
            <a:endParaRPr b="0" lang="fr-FR" sz="2000" spc="-1" strike="noStrike">
              <a:solidFill>
                <a:srgbClr val="000000"/>
              </a:solidFill>
              <a:uFill>
                <a:solidFill>
                  <a:srgbClr val="ffffff"/>
                </a:solidFill>
              </a:uFill>
              <a:latin typeface="Arial"/>
            </a:endParaRPr>
          </a:p>
        </p:txBody>
      </p:sp>
      <p:sp>
        <p:nvSpPr>
          <p:cNvPr id="392" name="CustomShape 2"/>
          <p:cNvSpPr/>
          <p:nvPr/>
        </p:nvSpPr>
        <p:spPr>
          <a:xfrm>
            <a:off x="4021560" y="9721440"/>
            <a:ext cx="3074040" cy="509760"/>
          </a:xfrm>
          <a:prstGeom prst="rect">
            <a:avLst/>
          </a:prstGeom>
          <a:noFill/>
          <a:ln>
            <a:noFill/>
          </a:ln>
        </p:spPr>
        <p:style>
          <a:lnRef idx="0"/>
          <a:fillRef idx="0"/>
          <a:effectRef idx="0"/>
          <a:fontRef idx="minor"/>
        </p:style>
        <p:txBody>
          <a:bodyPr lIns="90000" rIns="90000" tIns="91440" bIns="91440" anchor="b"/>
          <a:p>
            <a:pPr>
              <a:lnSpc>
                <a:spcPct val="100000"/>
              </a:lnSpc>
            </a:pP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p:txBody>
      </p:sp>
    </p:spTree>
  </p:cSld>
</p:notes>
</file>

<file path=ppt/notesSlides/notesSlide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3" name="PlaceHolder 1"/>
          <p:cNvSpPr>
            <a:spLocks noGrp="1"/>
          </p:cNvSpPr>
          <p:nvPr>
            <p:ph type="body"/>
          </p:nvPr>
        </p:nvSpPr>
        <p:spPr>
          <a:xfrm>
            <a:off x="709920" y="4860720"/>
            <a:ext cx="5677200" cy="4603680"/>
          </a:xfrm>
          <a:prstGeom prst="rect">
            <a:avLst/>
          </a:prstGeom>
        </p:spPr>
        <p:txBody>
          <a:bodyPr lIns="0" rIns="0" tIns="91440" bIns="91440"/>
          <a:p>
            <a:endParaRPr b="0" lang="fr-FR" sz="2000" spc="-1" strike="noStrike">
              <a:solidFill>
                <a:srgbClr val="000000"/>
              </a:solidFill>
              <a:uFill>
                <a:solidFill>
                  <a:srgbClr val="ffffff"/>
                </a:solidFill>
              </a:uFill>
              <a:latin typeface="Arial"/>
            </a:endParaRPr>
          </a:p>
        </p:txBody>
      </p:sp>
      <p:sp>
        <p:nvSpPr>
          <p:cNvPr id="394" name="CustomShape 2"/>
          <p:cNvSpPr/>
          <p:nvPr/>
        </p:nvSpPr>
        <p:spPr>
          <a:xfrm>
            <a:off x="4021560" y="9721440"/>
            <a:ext cx="3074040" cy="509760"/>
          </a:xfrm>
          <a:prstGeom prst="rect">
            <a:avLst/>
          </a:prstGeom>
          <a:noFill/>
          <a:ln>
            <a:noFill/>
          </a:ln>
        </p:spPr>
        <p:style>
          <a:lnRef idx="0"/>
          <a:fillRef idx="0"/>
          <a:effectRef idx="0"/>
          <a:fontRef idx="minor"/>
        </p:style>
        <p:txBody>
          <a:bodyPr lIns="90000" rIns="90000" tIns="91440" bIns="91440" anchor="b"/>
          <a:p>
            <a:pPr>
              <a:lnSpc>
                <a:spcPct val="100000"/>
              </a:lnSpc>
            </a:pP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p:txBody>
      </p:sp>
    </p:spTree>
  </p:cSld>
</p:notes>
</file>

<file path=ppt/notesSlides/notesSlide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5" name="PlaceHolder 1"/>
          <p:cNvSpPr>
            <a:spLocks noGrp="1"/>
          </p:cNvSpPr>
          <p:nvPr>
            <p:ph type="body"/>
          </p:nvPr>
        </p:nvSpPr>
        <p:spPr>
          <a:xfrm>
            <a:off x="709920" y="4860720"/>
            <a:ext cx="5677200" cy="4603680"/>
          </a:xfrm>
          <a:prstGeom prst="rect">
            <a:avLst/>
          </a:prstGeom>
        </p:spPr>
        <p:txBody>
          <a:bodyPr lIns="0" rIns="0" tIns="91440" bIns="91440"/>
          <a:p>
            <a:pPr marL="216000" indent="-216000">
              <a:lnSpc>
                <a:spcPct val="100000"/>
              </a:lnSpc>
            </a:pPr>
            <a:endParaRPr b="0" lang="fr-FR" sz="2000" spc="-1" strike="noStrike">
              <a:solidFill>
                <a:srgbClr val="000000"/>
              </a:solidFill>
              <a:uFill>
                <a:solidFill>
                  <a:srgbClr val="ffffff"/>
                </a:solidFill>
              </a:uFill>
              <a:latin typeface="Arial"/>
            </a:endParaRPr>
          </a:p>
          <a:p>
            <a:pPr marL="216000" indent="-216000">
              <a:lnSpc>
                <a:spcPct val="115000"/>
              </a:lnSpc>
            </a:pPr>
            <a:r>
              <a:rPr b="0" lang="fr-FR" sz="1200" spc="-1" strike="noStrike">
                <a:solidFill>
                  <a:srgbClr val="000000"/>
                </a:solidFill>
                <a:uFill>
                  <a:solidFill>
                    <a:srgbClr val="ffffff"/>
                  </a:solidFill>
                </a:uFill>
                <a:latin typeface="Times New Roman"/>
                <a:ea typeface="Times New Roman"/>
              </a:rPr>
              <a:t>This platform allows to disseminate and share this intangible heritage all over the world. </a:t>
            </a:r>
            <a:endParaRPr b="0" lang="fr-FR" sz="2000" spc="-1" strike="noStrike">
              <a:solidFill>
                <a:srgbClr val="000000"/>
              </a:solidFill>
              <a:uFill>
                <a:solidFill>
                  <a:srgbClr val="ffffff"/>
                </a:solidFill>
              </a:uFill>
              <a:latin typeface="Arial"/>
            </a:endParaRPr>
          </a:p>
          <a:p>
            <a:pPr marL="216000" indent="-216000">
              <a:lnSpc>
                <a:spcPct val="115000"/>
              </a:lnSpc>
            </a:pPr>
            <a:r>
              <a:rPr b="0" lang="fr-FR" sz="1200" spc="-1" strike="noStrike">
                <a:solidFill>
                  <a:srgbClr val="000000"/>
                </a:solidFill>
                <a:uFill>
                  <a:solidFill>
                    <a:srgbClr val="ffffff"/>
                  </a:solidFill>
                </a:uFill>
                <a:latin typeface="Times New Roman"/>
                <a:ea typeface="Times New Roman"/>
              </a:rPr>
              <a:t>Moreover, with the internet, we can now give access to local population, as Dana rappoport who share all her archives, according the wishes of the musicians</a:t>
            </a:r>
            <a:endParaRPr b="0" lang="fr-FR" sz="2000" spc="-1" strike="noStrike">
              <a:solidFill>
                <a:srgbClr val="000000"/>
              </a:solidFill>
              <a:uFill>
                <a:solidFill>
                  <a:srgbClr val="ffffff"/>
                </a:solidFill>
              </a:uFill>
              <a:latin typeface="Arial"/>
            </a:endParaRPr>
          </a:p>
          <a:p>
            <a:pPr marL="216000" indent="-216000">
              <a:lnSpc>
                <a:spcPct val="115000"/>
              </a:lnSpc>
            </a:pPr>
            <a:r>
              <a:rPr b="0" lang="fr-FR" sz="1200" spc="-1" strike="noStrike">
                <a:solidFill>
                  <a:srgbClr val="000000"/>
                </a:solidFill>
                <a:uFill>
                  <a:solidFill>
                    <a:srgbClr val="ffffff"/>
                  </a:solidFill>
                </a:uFill>
                <a:latin typeface="Times New Roman"/>
                <a:ea typeface="Times New Roman"/>
              </a:rPr>
              <a:t> </a:t>
            </a:r>
            <a:r>
              <a:rPr b="0" lang="fr-FR" sz="1200" spc="-1" strike="noStrike">
                <a:solidFill>
                  <a:srgbClr val="000000"/>
                </a:solidFill>
                <a:uFill>
                  <a:solidFill>
                    <a:srgbClr val="ffffff"/>
                  </a:solidFill>
                </a:uFill>
                <a:latin typeface="Times New Roman"/>
                <a:ea typeface="Times New Roman"/>
              </a:rPr>
              <a:t>To introduce this approach, i let talk an Indonesian man, in a short interview of dana Rappoport </a:t>
            </a:r>
            <a:endParaRPr b="0" lang="fr-FR" sz="2000" spc="-1" strike="noStrike">
              <a:solidFill>
                <a:srgbClr val="000000"/>
              </a:solidFill>
              <a:uFill>
                <a:solidFill>
                  <a:srgbClr val="ffffff"/>
                </a:solidFill>
              </a:uFill>
              <a:latin typeface="Arial"/>
            </a:endParaRPr>
          </a:p>
          <a:p>
            <a:pPr marL="216000" indent="-216000">
              <a:lnSpc>
                <a:spcPct val="115000"/>
              </a:lnSpc>
            </a:pPr>
            <a:r>
              <a:rPr b="0" lang="fr-FR" sz="1200" spc="-1" strike="noStrike">
                <a:solidFill>
                  <a:srgbClr val="000000"/>
                </a:solidFill>
                <a:uFill>
                  <a:solidFill>
                    <a:srgbClr val="ffffff"/>
                  </a:solidFill>
                </a:uFill>
                <a:latin typeface="Times New Roman"/>
                <a:ea typeface="Times New Roman"/>
              </a:rPr>
              <a:t>(Vidéo, 2’30)</a:t>
            </a:r>
            <a:endParaRPr b="0" lang="fr-FR" sz="2000" spc="-1" strike="noStrike">
              <a:solidFill>
                <a:srgbClr val="000000"/>
              </a:solidFill>
              <a:uFill>
                <a:solidFill>
                  <a:srgbClr val="ffffff"/>
                </a:solidFill>
              </a:uFill>
              <a:latin typeface="Arial"/>
            </a:endParaRPr>
          </a:p>
          <a:p>
            <a:pPr marL="216000" indent="-216000">
              <a:lnSpc>
                <a:spcPct val="115000"/>
              </a:lnSpc>
            </a:pPr>
            <a:endParaRPr b="0" lang="fr-FR" sz="2000" spc="-1" strike="noStrike">
              <a:solidFill>
                <a:srgbClr val="000000"/>
              </a:solidFill>
              <a:uFill>
                <a:solidFill>
                  <a:srgbClr val="ffffff"/>
                </a:solidFill>
              </a:uFill>
              <a:latin typeface="Arial"/>
            </a:endParaRPr>
          </a:p>
          <a:p>
            <a:pPr marL="216000" indent="-216000">
              <a:lnSpc>
                <a:spcPct val="100000"/>
              </a:lnSpc>
            </a:pPr>
            <a:endParaRPr b="0" lang="fr-FR" sz="2000" spc="-1" strike="noStrike">
              <a:solidFill>
                <a:srgbClr val="000000"/>
              </a:solidFill>
              <a:uFill>
                <a:solidFill>
                  <a:srgbClr val="ffffff"/>
                </a:solidFill>
              </a:uFill>
              <a:latin typeface="Arial"/>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14.png"/>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 Id="rId3" Type="http://schemas.openxmlformats.org/officeDocument/2006/relationships/image" Target="../media/image18.png"/>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1.png"/><Relationship Id="rId3" Type="http://schemas.openxmlformats.org/officeDocument/2006/relationships/image" Target="../media/image22.png"/>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5.png"/><Relationship Id="rId3" Type="http://schemas.openxmlformats.org/officeDocument/2006/relationships/image" Target="../media/image26.png"/>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8" name="PlaceHolder 1"/>
          <p:cNvSpPr>
            <a:spLocks noGrp="1"/>
          </p:cNvSpPr>
          <p:nvPr>
            <p:ph type="title"/>
          </p:nvPr>
        </p:nvSpPr>
        <p:spPr>
          <a:xfrm>
            <a:off x="457200" y="273600"/>
            <a:ext cx="8228880" cy="1144800"/>
          </a:xfrm>
          <a:prstGeom prst="rect">
            <a:avLst/>
          </a:prstGeom>
        </p:spPr>
        <p:txBody>
          <a:bodyPr lIns="0" rIns="0" tIns="0" bIns="0" anchor="ctr"/>
          <a:p>
            <a:endParaRPr b="0" lang="fr-FR" sz="1800" spc="-1" strike="noStrike">
              <a:solidFill>
                <a:srgbClr val="000000"/>
              </a:solidFill>
              <a:uFill>
                <a:solidFill>
                  <a:srgbClr val="ffffff"/>
                </a:solidFill>
              </a:uFill>
              <a:latin typeface="Arial"/>
            </a:endParaRPr>
          </a:p>
        </p:txBody>
      </p:sp>
      <p:sp>
        <p:nvSpPr>
          <p:cNvPr id="39" name="PlaceHolder 2"/>
          <p:cNvSpPr>
            <a:spLocks noGrp="1"/>
          </p:cNvSpPr>
          <p:nvPr>
            <p:ph type="body"/>
          </p:nvPr>
        </p:nvSpPr>
        <p:spPr>
          <a:xfrm>
            <a:off x="457200" y="1604520"/>
            <a:ext cx="8229240" cy="1896840"/>
          </a:xfrm>
          <a:prstGeom prst="rect">
            <a:avLst/>
          </a:prstGeom>
        </p:spPr>
        <p:txBody>
          <a:bodyPr lIns="0" rIns="0" tIns="0" bIns="0"/>
          <a:p>
            <a:endParaRPr b="0" lang="fr-FR" sz="1800" spc="-1" strike="noStrike">
              <a:solidFill>
                <a:srgbClr val="000000"/>
              </a:solidFill>
              <a:uFill>
                <a:solidFill>
                  <a:srgbClr val="ffffff"/>
                </a:solidFill>
              </a:uFill>
              <a:latin typeface="Arial"/>
            </a:endParaRPr>
          </a:p>
        </p:txBody>
      </p:sp>
      <p:sp>
        <p:nvSpPr>
          <p:cNvPr id="40" name="PlaceHolder 3"/>
          <p:cNvSpPr>
            <a:spLocks noGrp="1"/>
          </p:cNvSpPr>
          <p:nvPr>
            <p:ph type="body"/>
          </p:nvPr>
        </p:nvSpPr>
        <p:spPr>
          <a:xfrm>
            <a:off x="457200" y="3682080"/>
            <a:ext cx="8229240" cy="1896840"/>
          </a:xfrm>
          <a:prstGeom prst="rect">
            <a:avLst/>
          </a:prstGeom>
        </p:spPr>
        <p:txBody>
          <a:bodyPr lIns="0" rIns="0" tIns="0" bIns="0"/>
          <a:p>
            <a:endParaRPr b="0" lang="fr-FR" sz="1800" spc="-1" strike="noStrike">
              <a:solidFill>
                <a:srgbClr val="000000"/>
              </a:solidFill>
              <a:uFill>
                <a:solidFill>
                  <a:srgbClr val="ffffff"/>
                </a:solidFill>
              </a:uFill>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41" name="PlaceHolder 1"/>
          <p:cNvSpPr>
            <a:spLocks noGrp="1"/>
          </p:cNvSpPr>
          <p:nvPr>
            <p:ph type="title"/>
          </p:nvPr>
        </p:nvSpPr>
        <p:spPr>
          <a:xfrm>
            <a:off x="457200" y="273600"/>
            <a:ext cx="8228880" cy="1144800"/>
          </a:xfrm>
          <a:prstGeom prst="rect">
            <a:avLst/>
          </a:prstGeom>
        </p:spPr>
        <p:txBody>
          <a:bodyPr lIns="0" rIns="0" tIns="0" bIns="0" anchor="ctr"/>
          <a:p>
            <a:endParaRPr b="0" lang="fr-FR" sz="1800" spc="-1" strike="noStrike">
              <a:solidFill>
                <a:srgbClr val="000000"/>
              </a:solidFill>
              <a:uFill>
                <a:solidFill>
                  <a:srgbClr val="ffffff"/>
                </a:solidFill>
              </a:uFill>
              <a:latin typeface="Arial"/>
            </a:endParaRPr>
          </a:p>
        </p:txBody>
      </p:sp>
      <p:sp>
        <p:nvSpPr>
          <p:cNvPr id="42" name="PlaceHolder 2"/>
          <p:cNvSpPr>
            <a:spLocks noGrp="1"/>
          </p:cNvSpPr>
          <p:nvPr>
            <p:ph type="body"/>
          </p:nvPr>
        </p:nvSpPr>
        <p:spPr>
          <a:xfrm>
            <a:off x="457200" y="1604520"/>
            <a:ext cx="4015800" cy="1896840"/>
          </a:xfrm>
          <a:prstGeom prst="rect">
            <a:avLst/>
          </a:prstGeom>
        </p:spPr>
        <p:txBody>
          <a:bodyPr lIns="0" rIns="0" tIns="0" bIns="0"/>
          <a:p>
            <a:endParaRPr b="0" lang="fr-FR" sz="1800" spc="-1" strike="noStrike">
              <a:solidFill>
                <a:srgbClr val="000000"/>
              </a:solidFill>
              <a:uFill>
                <a:solidFill>
                  <a:srgbClr val="ffffff"/>
                </a:solidFill>
              </a:uFill>
              <a:latin typeface="Arial"/>
            </a:endParaRPr>
          </a:p>
        </p:txBody>
      </p:sp>
      <p:sp>
        <p:nvSpPr>
          <p:cNvPr id="43" name="PlaceHolder 3"/>
          <p:cNvSpPr>
            <a:spLocks noGrp="1"/>
          </p:cNvSpPr>
          <p:nvPr>
            <p:ph type="body"/>
          </p:nvPr>
        </p:nvSpPr>
        <p:spPr>
          <a:xfrm>
            <a:off x="4674240" y="1604520"/>
            <a:ext cx="4015800" cy="1896840"/>
          </a:xfrm>
          <a:prstGeom prst="rect">
            <a:avLst/>
          </a:prstGeom>
        </p:spPr>
        <p:txBody>
          <a:bodyPr lIns="0" rIns="0" tIns="0" bIns="0"/>
          <a:p>
            <a:endParaRPr b="0" lang="fr-FR" sz="1800" spc="-1" strike="noStrike">
              <a:solidFill>
                <a:srgbClr val="000000"/>
              </a:solidFill>
              <a:uFill>
                <a:solidFill>
                  <a:srgbClr val="ffffff"/>
                </a:solidFill>
              </a:uFill>
              <a:latin typeface="Arial"/>
            </a:endParaRPr>
          </a:p>
        </p:txBody>
      </p:sp>
      <p:sp>
        <p:nvSpPr>
          <p:cNvPr id="44" name="PlaceHolder 4"/>
          <p:cNvSpPr>
            <a:spLocks noGrp="1"/>
          </p:cNvSpPr>
          <p:nvPr>
            <p:ph type="body"/>
          </p:nvPr>
        </p:nvSpPr>
        <p:spPr>
          <a:xfrm>
            <a:off x="4674240" y="3682080"/>
            <a:ext cx="4015800" cy="1896840"/>
          </a:xfrm>
          <a:prstGeom prst="rect">
            <a:avLst/>
          </a:prstGeom>
        </p:spPr>
        <p:txBody>
          <a:bodyPr lIns="0" rIns="0" tIns="0" bIns="0"/>
          <a:p>
            <a:endParaRPr b="0" lang="fr-FR" sz="1800" spc="-1" strike="noStrike">
              <a:solidFill>
                <a:srgbClr val="000000"/>
              </a:solidFill>
              <a:uFill>
                <a:solidFill>
                  <a:srgbClr val="ffffff"/>
                </a:solidFill>
              </a:uFill>
              <a:latin typeface="Arial"/>
            </a:endParaRPr>
          </a:p>
        </p:txBody>
      </p:sp>
      <p:sp>
        <p:nvSpPr>
          <p:cNvPr id="45" name="PlaceHolder 5"/>
          <p:cNvSpPr>
            <a:spLocks noGrp="1"/>
          </p:cNvSpPr>
          <p:nvPr>
            <p:ph type="body"/>
          </p:nvPr>
        </p:nvSpPr>
        <p:spPr>
          <a:xfrm>
            <a:off x="457200" y="3682080"/>
            <a:ext cx="4015800" cy="1896840"/>
          </a:xfrm>
          <a:prstGeom prst="rect">
            <a:avLst/>
          </a:prstGeom>
        </p:spPr>
        <p:txBody>
          <a:bodyPr lIns="0" rIns="0" tIns="0" bIns="0"/>
          <a:p>
            <a:endParaRPr b="0" lang="fr-FR" sz="1800" spc="-1" strike="noStrike">
              <a:solidFill>
                <a:srgbClr val="000000"/>
              </a:solidFill>
              <a:uFill>
                <a:solidFill>
                  <a:srgbClr val="ffffff"/>
                </a:solidFill>
              </a:uFill>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46" name="PlaceHolder 1"/>
          <p:cNvSpPr>
            <a:spLocks noGrp="1"/>
          </p:cNvSpPr>
          <p:nvPr>
            <p:ph type="title"/>
          </p:nvPr>
        </p:nvSpPr>
        <p:spPr>
          <a:xfrm>
            <a:off x="457200" y="273600"/>
            <a:ext cx="8228880" cy="1144800"/>
          </a:xfrm>
          <a:prstGeom prst="rect">
            <a:avLst/>
          </a:prstGeom>
        </p:spPr>
        <p:txBody>
          <a:bodyPr lIns="0" rIns="0" tIns="0" bIns="0" anchor="ctr"/>
          <a:p>
            <a:endParaRPr b="0" lang="fr-FR" sz="1800" spc="-1" strike="noStrike">
              <a:solidFill>
                <a:srgbClr val="000000"/>
              </a:solidFill>
              <a:uFill>
                <a:solidFill>
                  <a:srgbClr val="ffffff"/>
                </a:solidFill>
              </a:uFill>
              <a:latin typeface="Arial"/>
            </a:endParaRPr>
          </a:p>
        </p:txBody>
      </p:sp>
      <p:sp>
        <p:nvSpPr>
          <p:cNvPr id="47" name="PlaceHolder 2"/>
          <p:cNvSpPr>
            <a:spLocks noGrp="1"/>
          </p:cNvSpPr>
          <p:nvPr>
            <p:ph type="body"/>
          </p:nvPr>
        </p:nvSpPr>
        <p:spPr>
          <a:xfrm>
            <a:off x="457200" y="1604520"/>
            <a:ext cx="8229240" cy="3977280"/>
          </a:xfrm>
          <a:prstGeom prst="rect">
            <a:avLst/>
          </a:prstGeom>
        </p:spPr>
        <p:txBody>
          <a:bodyPr lIns="0" rIns="0" tIns="0" bIns="0"/>
          <a:p>
            <a:endParaRPr b="0" lang="fr-FR" sz="1800" spc="-1" strike="noStrike">
              <a:solidFill>
                <a:srgbClr val="000000"/>
              </a:solidFill>
              <a:uFill>
                <a:solidFill>
                  <a:srgbClr val="ffffff"/>
                </a:solidFill>
              </a:uFill>
              <a:latin typeface="Arial"/>
            </a:endParaRPr>
          </a:p>
        </p:txBody>
      </p:sp>
      <p:sp>
        <p:nvSpPr>
          <p:cNvPr id="48" name="PlaceHolder 3"/>
          <p:cNvSpPr>
            <a:spLocks noGrp="1"/>
          </p:cNvSpPr>
          <p:nvPr>
            <p:ph type="body"/>
          </p:nvPr>
        </p:nvSpPr>
        <p:spPr>
          <a:xfrm>
            <a:off x="457200" y="1604520"/>
            <a:ext cx="8229240" cy="3977280"/>
          </a:xfrm>
          <a:prstGeom prst="rect">
            <a:avLst/>
          </a:prstGeom>
        </p:spPr>
        <p:txBody>
          <a:bodyPr lIns="0" rIns="0" tIns="0" bIns="0"/>
          <a:p>
            <a:endParaRPr b="0" lang="fr-FR" sz="1800" spc="-1" strike="noStrike">
              <a:solidFill>
                <a:srgbClr val="000000"/>
              </a:solidFill>
              <a:uFill>
                <a:solidFill>
                  <a:srgbClr val="ffffff"/>
                </a:solidFill>
              </a:uFill>
              <a:latin typeface="Arial"/>
            </a:endParaRPr>
          </a:p>
        </p:txBody>
      </p:sp>
      <p:pic>
        <p:nvPicPr>
          <p:cNvPr id="49" name="" descr=""/>
          <p:cNvPicPr/>
          <p:nvPr/>
        </p:nvPicPr>
        <p:blipFill>
          <a:blip r:embed="rId2"/>
          <a:stretch/>
        </p:blipFill>
        <p:spPr>
          <a:xfrm>
            <a:off x="2079000" y="1604520"/>
            <a:ext cx="4984920" cy="3977280"/>
          </a:xfrm>
          <a:prstGeom prst="rect">
            <a:avLst/>
          </a:prstGeom>
          <a:ln>
            <a:noFill/>
          </a:ln>
        </p:spPr>
      </p:pic>
      <p:pic>
        <p:nvPicPr>
          <p:cNvPr id="50" name="" descr=""/>
          <p:cNvPicPr/>
          <p:nvPr/>
        </p:nvPicPr>
        <p:blipFill>
          <a:blip r:embed="rId3"/>
          <a:stretch/>
        </p:blipFill>
        <p:spPr>
          <a:xfrm>
            <a:off x="2079000" y="1604520"/>
            <a:ext cx="4984920" cy="3977280"/>
          </a:xfrm>
          <a:prstGeom prst="rect">
            <a:avLst/>
          </a:prstGeom>
          <a:ln>
            <a:noFill/>
          </a:ln>
        </p:spPr>
      </p:pic>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8" name="PlaceHolder 1"/>
          <p:cNvSpPr>
            <a:spLocks noGrp="1"/>
          </p:cNvSpPr>
          <p:nvPr>
            <p:ph type="title"/>
          </p:nvPr>
        </p:nvSpPr>
        <p:spPr>
          <a:xfrm>
            <a:off x="457200" y="273600"/>
            <a:ext cx="8228880" cy="1144800"/>
          </a:xfrm>
          <a:prstGeom prst="rect">
            <a:avLst/>
          </a:prstGeom>
        </p:spPr>
        <p:txBody>
          <a:bodyPr lIns="0" rIns="0" tIns="0" bIns="0" anchor="ctr"/>
          <a:p>
            <a:endParaRPr b="0" lang="fr-FR" sz="1800" spc="-1" strike="noStrike">
              <a:solidFill>
                <a:srgbClr val="000000"/>
              </a:solidFill>
              <a:uFill>
                <a:solidFill>
                  <a:srgbClr val="ffffff"/>
                </a:solidFill>
              </a:uFill>
              <a:latin typeface="Arial"/>
            </a:endParaRPr>
          </a:p>
        </p:txBody>
      </p:sp>
      <p:sp>
        <p:nvSpPr>
          <p:cNvPr id="59" name="PlaceHolder 2"/>
          <p:cNvSpPr>
            <a:spLocks noGrp="1"/>
          </p:cNvSpPr>
          <p:nvPr>
            <p:ph type="subTitle"/>
          </p:nvPr>
        </p:nvSpPr>
        <p:spPr>
          <a:xfrm>
            <a:off x="457200" y="1604520"/>
            <a:ext cx="8229240" cy="3977280"/>
          </a:xfrm>
          <a:prstGeom prst="rect">
            <a:avLst/>
          </a:prstGeom>
        </p:spPr>
        <p:txBody>
          <a:bodyPr lIns="0" rIns="0" tIns="0" bIns="0" anchor="ctr"/>
          <a:p>
            <a:pPr algn="ctr"/>
            <a:endParaRPr b="0" lang="fr-FR" sz="3200" spc="-1" strike="noStrike">
              <a:solidFill>
                <a:srgbClr val="000000"/>
              </a:solidFill>
              <a:uFill>
                <a:solidFill>
                  <a:srgbClr val="ffffff"/>
                </a:solidFill>
              </a:uFill>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60" name="PlaceHolder 1"/>
          <p:cNvSpPr>
            <a:spLocks noGrp="1"/>
          </p:cNvSpPr>
          <p:nvPr>
            <p:ph type="title"/>
          </p:nvPr>
        </p:nvSpPr>
        <p:spPr>
          <a:xfrm>
            <a:off x="457200" y="273600"/>
            <a:ext cx="8228880" cy="1144800"/>
          </a:xfrm>
          <a:prstGeom prst="rect">
            <a:avLst/>
          </a:prstGeom>
        </p:spPr>
        <p:txBody>
          <a:bodyPr lIns="0" rIns="0" tIns="0" bIns="0" anchor="ctr"/>
          <a:p>
            <a:endParaRPr b="0" lang="fr-FR" sz="1800" spc="-1" strike="noStrike">
              <a:solidFill>
                <a:srgbClr val="000000"/>
              </a:solidFill>
              <a:uFill>
                <a:solidFill>
                  <a:srgbClr val="ffffff"/>
                </a:solidFill>
              </a:uFill>
              <a:latin typeface="Arial"/>
            </a:endParaRPr>
          </a:p>
        </p:txBody>
      </p:sp>
      <p:sp>
        <p:nvSpPr>
          <p:cNvPr id="61" name="PlaceHolder 2"/>
          <p:cNvSpPr>
            <a:spLocks noGrp="1"/>
          </p:cNvSpPr>
          <p:nvPr>
            <p:ph type="body"/>
          </p:nvPr>
        </p:nvSpPr>
        <p:spPr>
          <a:xfrm>
            <a:off x="457200" y="1604520"/>
            <a:ext cx="8229240" cy="3977280"/>
          </a:xfrm>
          <a:prstGeom prst="rect">
            <a:avLst/>
          </a:prstGeom>
        </p:spPr>
        <p:txBody>
          <a:bodyPr lIns="0" rIns="0" tIns="0" bIns="0"/>
          <a:p>
            <a:endParaRPr b="0" lang="fr-FR" sz="1800" spc="-1" strike="noStrike">
              <a:solidFill>
                <a:srgbClr val="000000"/>
              </a:solidFill>
              <a:uFill>
                <a:solidFill>
                  <a:srgbClr val="ffffff"/>
                </a:solidFill>
              </a:uFill>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2" name="PlaceHolder 1"/>
          <p:cNvSpPr>
            <a:spLocks noGrp="1"/>
          </p:cNvSpPr>
          <p:nvPr>
            <p:ph type="title"/>
          </p:nvPr>
        </p:nvSpPr>
        <p:spPr>
          <a:xfrm>
            <a:off x="457200" y="273600"/>
            <a:ext cx="8228880" cy="1144800"/>
          </a:xfrm>
          <a:prstGeom prst="rect">
            <a:avLst/>
          </a:prstGeom>
        </p:spPr>
        <p:txBody>
          <a:bodyPr lIns="0" rIns="0" tIns="0" bIns="0" anchor="ctr"/>
          <a:p>
            <a:endParaRPr b="0" lang="fr-FR" sz="1800" spc="-1" strike="noStrike">
              <a:solidFill>
                <a:srgbClr val="000000"/>
              </a:solidFill>
              <a:uFill>
                <a:solidFill>
                  <a:srgbClr val="ffffff"/>
                </a:solidFill>
              </a:uFill>
              <a:latin typeface="Arial"/>
            </a:endParaRPr>
          </a:p>
        </p:txBody>
      </p:sp>
      <p:sp>
        <p:nvSpPr>
          <p:cNvPr id="63" name="PlaceHolder 2"/>
          <p:cNvSpPr>
            <a:spLocks noGrp="1"/>
          </p:cNvSpPr>
          <p:nvPr>
            <p:ph type="body"/>
          </p:nvPr>
        </p:nvSpPr>
        <p:spPr>
          <a:xfrm>
            <a:off x="457200" y="1604520"/>
            <a:ext cx="4015800" cy="3977280"/>
          </a:xfrm>
          <a:prstGeom prst="rect">
            <a:avLst/>
          </a:prstGeom>
        </p:spPr>
        <p:txBody>
          <a:bodyPr lIns="0" rIns="0" tIns="0" bIns="0"/>
          <a:p>
            <a:endParaRPr b="0" lang="fr-FR" sz="1800" spc="-1" strike="noStrike">
              <a:solidFill>
                <a:srgbClr val="000000"/>
              </a:solidFill>
              <a:uFill>
                <a:solidFill>
                  <a:srgbClr val="ffffff"/>
                </a:solidFill>
              </a:uFill>
              <a:latin typeface="Arial"/>
            </a:endParaRPr>
          </a:p>
        </p:txBody>
      </p:sp>
      <p:sp>
        <p:nvSpPr>
          <p:cNvPr id="64" name="PlaceHolder 3"/>
          <p:cNvSpPr>
            <a:spLocks noGrp="1"/>
          </p:cNvSpPr>
          <p:nvPr>
            <p:ph type="body"/>
          </p:nvPr>
        </p:nvSpPr>
        <p:spPr>
          <a:xfrm>
            <a:off x="4674240" y="1604520"/>
            <a:ext cx="4015800" cy="3977280"/>
          </a:xfrm>
          <a:prstGeom prst="rect">
            <a:avLst/>
          </a:prstGeom>
        </p:spPr>
        <p:txBody>
          <a:bodyPr lIns="0" rIns="0" tIns="0" bIns="0"/>
          <a:p>
            <a:endParaRPr b="0" lang="fr-FR" sz="1800" spc="-1" strike="noStrike">
              <a:solidFill>
                <a:srgbClr val="000000"/>
              </a:solidFill>
              <a:uFill>
                <a:solidFill>
                  <a:srgbClr val="ffffff"/>
                </a:solidFill>
              </a:uFill>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65" name="PlaceHolder 1"/>
          <p:cNvSpPr>
            <a:spLocks noGrp="1"/>
          </p:cNvSpPr>
          <p:nvPr>
            <p:ph type="title"/>
          </p:nvPr>
        </p:nvSpPr>
        <p:spPr>
          <a:xfrm>
            <a:off x="457200" y="273600"/>
            <a:ext cx="8228880" cy="1144800"/>
          </a:xfrm>
          <a:prstGeom prst="rect">
            <a:avLst/>
          </a:prstGeom>
        </p:spPr>
        <p:txBody>
          <a:bodyPr lIns="0" rIns="0" tIns="0" bIns="0" anchor="ctr"/>
          <a:p>
            <a:endParaRPr b="0" lang="fr-FR" sz="1800" spc="-1" strike="noStrike">
              <a:solidFill>
                <a:srgbClr val="000000"/>
              </a:solidFill>
              <a:uFill>
                <a:solidFill>
                  <a:srgbClr val="ffffff"/>
                </a:solidFill>
              </a:uFill>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66" name="PlaceHolder 1"/>
          <p:cNvSpPr>
            <a:spLocks noGrp="1"/>
          </p:cNvSpPr>
          <p:nvPr>
            <p:ph type="subTitle"/>
          </p:nvPr>
        </p:nvSpPr>
        <p:spPr>
          <a:xfrm>
            <a:off x="457200" y="273600"/>
            <a:ext cx="8228880" cy="5307840"/>
          </a:xfrm>
          <a:prstGeom prst="rect">
            <a:avLst/>
          </a:prstGeom>
        </p:spPr>
        <p:txBody>
          <a:bodyPr lIns="0" rIns="0" tIns="0" bIns="0" anchor="ctr"/>
          <a:p>
            <a:pPr algn="ctr"/>
            <a:endParaRPr b="0" lang="fr-FR" sz="3200" spc="-1" strike="noStrike">
              <a:solidFill>
                <a:srgbClr val="000000"/>
              </a:solidFill>
              <a:uFill>
                <a:solidFill>
                  <a:srgbClr val="ffffff"/>
                </a:solidFill>
              </a:uFill>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457200" y="273600"/>
            <a:ext cx="8228880" cy="1144800"/>
          </a:xfrm>
          <a:prstGeom prst="rect">
            <a:avLst/>
          </a:prstGeom>
        </p:spPr>
        <p:txBody>
          <a:bodyPr lIns="0" rIns="0" tIns="0" bIns="0" anchor="ctr"/>
          <a:p>
            <a:endParaRPr b="0" lang="fr-FR" sz="1800" spc="-1" strike="noStrike">
              <a:solidFill>
                <a:srgbClr val="000000"/>
              </a:solidFill>
              <a:uFill>
                <a:solidFill>
                  <a:srgbClr val="ffffff"/>
                </a:solidFill>
              </a:uFill>
              <a:latin typeface="Arial"/>
            </a:endParaRPr>
          </a:p>
        </p:txBody>
      </p:sp>
      <p:sp>
        <p:nvSpPr>
          <p:cNvPr id="68" name="PlaceHolder 2"/>
          <p:cNvSpPr>
            <a:spLocks noGrp="1"/>
          </p:cNvSpPr>
          <p:nvPr>
            <p:ph type="body"/>
          </p:nvPr>
        </p:nvSpPr>
        <p:spPr>
          <a:xfrm>
            <a:off x="457200" y="1604520"/>
            <a:ext cx="4015800" cy="1896840"/>
          </a:xfrm>
          <a:prstGeom prst="rect">
            <a:avLst/>
          </a:prstGeom>
        </p:spPr>
        <p:txBody>
          <a:bodyPr lIns="0" rIns="0" tIns="0" bIns="0"/>
          <a:p>
            <a:endParaRPr b="0" lang="fr-FR" sz="1800" spc="-1" strike="noStrike">
              <a:solidFill>
                <a:srgbClr val="000000"/>
              </a:solidFill>
              <a:uFill>
                <a:solidFill>
                  <a:srgbClr val="ffffff"/>
                </a:solidFill>
              </a:uFill>
              <a:latin typeface="Arial"/>
            </a:endParaRPr>
          </a:p>
        </p:txBody>
      </p:sp>
      <p:sp>
        <p:nvSpPr>
          <p:cNvPr id="69" name="PlaceHolder 3"/>
          <p:cNvSpPr>
            <a:spLocks noGrp="1"/>
          </p:cNvSpPr>
          <p:nvPr>
            <p:ph type="body"/>
          </p:nvPr>
        </p:nvSpPr>
        <p:spPr>
          <a:xfrm>
            <a:off x="457200" y="3682080"/>
            <a:ext cx="4015800" cy="1896840"/>
          </a:xfrm>
          <a:prstGeom prst="rect">
            <a:avLst/>
          </a:prstGeom>
        </p:spPr>
        <p:txBody>
          <a:bodyPr lIns="0" rIns="0" tIns="0" bIns="0"/>
          <a:p>
            <a:endParaRPr b="0" lang="fr-FR" sz="1800" spc="-1" strike="noStrike">
              <a:solidFill>
                <a:srgbClr val="000000"/>
              </a:solidFill>
              <a:uFill>
                <a:solidFill>
                  <a:srgbClr val="ffffff"/>
                </a:solidFill>
              </a:uFill>
              <a:latin typeface="Arial"/>
            </a:endParaRPr>
          </a:p>
        </p:txBody>
      </p:sp>
      <p:sp>
        <p:nvSpPr>
          <p:cNvPr id="70" name="PlaceHolder 4"/>
          <p:cNvSpPr>
            <a:spLocks noGrp="1"/>
          </p:cNvSpPr>
          <p:nvPr>
            <p:ph type="body"/>
          </p:nvPr>
        </p:nvSpPr>
        <p:spPr>
          <a:xfrm>
            <a:off x="4674240" y="1604520"/>
            <a:ext cx="4015800" cy="3977280"/>
          </a:xfrm>
          <a:prstGeom prst="rect">
            <a:avLst/>
          </a:prstGeom>
        </p:spPr>
        <p:txBody>
          <a:bodyPr lIns="0" rIns="0" tIns="0" bIns="0"/>
          <a:p>
            <a:endParaRPr b="0" lang="fr-FR" sz="1800" spc="-1" strike="noStrike">
              <a:solidFill>
                <a:srgbClr val="000000"/>
              </a:solidFill>
              <a:uFill>
                <a:solidFill>
                  <a:srgbClr val="ffffff"/>
                </a:solidFill>
              </a:uFill>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7" name="PlaceHolder 1"/>
          <p:cNvSpPr>
            <a:spLocks noGrp="1"/>
          </p:cNvSpPr>
          <p:nvPr>
            <p:ph type="title"/>
          </p:nvPr>
        </p:nvSpPr>
        <p:spPr>
          <a:xfrm>
            <a:off x="457200" y="273600"/>
            <a:ext cx="8228880" cy="1144800"/>
          </a:xfrm>
          <a:prstGeom prst="rect">
            <a:avLst/>
          </a:prstGeom>
        </p:spPr>
        <p:txBody>
          <a:bodyPr lIns="0" rIns="0" tIns="0" bIns="0" anchor="ctr"/>
          <a:p>
            <a:endParaRPr b="0" lang="fr-FR" sz="1800" spc="-1" strike="noStrike">
              <a:solidFill>
                <a:srgbClr val="000000"/>
              </a:solidFill>
              <a:uFill>
                <a:solidFill>
                  <a:srgbClr val="ffffff"/>
                </a:solidFill>
              </a:uFill>
              <a:latin typeface="Arial"/>
            </a:endParaRPr>
          </a:p>
        </p:txBody>
      </p:sp>
      <p:sp>
        <p:nvSpPr>
          <p:cNvPr id="18" name="PlaceHolder 2"/>
          <p:cNvSpPr>
            <a:spLocks noGrp="1"/>
          </p:cNvSpPr>
          <p:nvPr>
            <p:ph type="subTitle"/>
          </p:nvPr>
        </p:nvSpPr>
        <p:spPr>
          <a:xfrm>
            <a:off x="457200" y="1604520"/>
            <a:ext cx="8229240" cy="3977280"/>
          </a:xfrm>
          <a:prstGeom prst="rect">
            <a:avLst/>
          </a:prstGeom>
        </p:spPr>
        <p:txBody>
          <a:bodyPr lIns="0" rIns="0" tIns="0" bIns="0" anchor="ctr"/>
          <a:p>
            <a:pPr algn="ctr"/>
            <a:endParaRPr b="0" lang="fr-FR" sz="3200" spc="-1" strike="noStrike">
              <a:solidFill>
                <a:srgbClr val="000000"/>
              </a:solidFill>
              <a:uFill>
                <a:solidFill>
                  <a:srgbClr val="ffffff"/>
                </a:solidFill>
              </a:uFill>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71" name="PlaceHolder 1"/>
          <p:cNvSpPr>
            <a:spLocks noGrp="1"/>
          </p:cNvSpPr>
          <p:nvPr>
            <p:ph type="title"/>
          </p:nvPr>
        </p:nvSpPr>
        <p:spPr>
          <a:xfrm>
            <a:off x="457200" y="273600"/>
            <a:ext cx="8228880" cy="1144800"/>
          </a:xfrm>
          <a:prstGeom prst="rect">
            <a:avLst/>
          </a:prstGeom>
        </p:spPr>
        <p:txBody>
          <a:bodyPr lIns="0" rIns="0" tIns="0" bIns="0" anchor="ctr"/>
          <a:p>
            <a:endParaRPr b="0" lang="fr-FR" sz="1800" spc="-1" strike="noStrike">
              <a:solidFill>
                <a:srgbClr val="000000"/>
              </a:solidFill>
              <a:uFill>
                <a:solidFill>
                  <a:srgbClr val="ffffff"/>
                </a:solidFill>
              </a:uFill>
              <a:latin typeface="Arial"/>
            </a:endParaRPr>
          </a:p>
        </p:txBody>
      </p:sp>
      <p:sp>
        <p:nvSpPr>
          <p:cNvPr id="72" name="PlaceHolder 2"/>
          <p:cNvSpPr>
            <a:spLocks noGrp="1"/>
          </p:cNvSpPr>
          <p:nvPr>
            <p:ph type="body"/>
          </p:nvPr>
        </p:nvSpPr>
        <p:spPr>
          <a:xfrm>
            <a:off x="457200" y="1604520"/>
            <a:ext cx="4015800" cy="3977280"/>
          </a:xfrm>
          <a:prstGeom prst="rect">
            <a:avLst/>
          </a:prstGeom>
        </p:spPr>
        <p:txBody>
          <a:bodyPr lIns="0" rIns="0" tIns="0" bIns="0"/>
          <a:p>
            <a:endParaRPr b="0" lang="fr-FR" sz="1800" spc="-1" strike="noStrike">
              <a:solidFill>
                <a:srgbClr val="000000"/>
              </a:solidFill>
              <a:uFill>
                <a:solidFill>
                  <a:srgbClr val="ffffff"/>
                </a:solidFill>
              </a:uFill>
              <a:latin typeface="Arial"/>
            </a:endParaRPr>
          </a:p>
        </p:txBody>
      </p:sp>
      <p:sp>
        <p:nvSpPr>
          <p:cNvPr id="73" name="PlaceHolder 3"/>
          <p:cNvSpPr>
            <a:spLocks noGrp="1"/>
          </p:cNvSpPr>
          <p:nvPr>
            <p:ph type="body"/>
          </p:nvPr>
        </p:nvSpPr>
        <p:spPr>
          <a:xfrm>
            <a:off x="4674240" y="1604520"/>
            <a:ext cx="4015800" cy="1896840"/>
          </a:xfrm>
          <a:prstGeom prst="rect">
            <a:avLst/>
          </a:prstGeom>
        </p:spPr>
        <p:txBody>
          <a:bodyPr lIns="0" rIns="0" tIns="0" bIns="0"/>
          <a:p>
            <a:endParaRPr b="0" lang="fr-FR" sz="1800" spc="-1" strike="noStrike">
              <a:solidFill>
                <a:srgbClr val="000000"/>
              </a:solidFill>
              <a:uFill>
                <a:solidFill>
                  <a:srgbClr val="ffffff"/>
                </a:solidFill>
              </a:uFill>
              <a:latin typeface="Arial"/>
            </a:endParaRPr>
          </a:p>
        </p:txBody>
      </p:sp>
      <p:sp>
        <p:nvSpPr>
          <p:cNvPr id="74" name="PlaceHolder 4"/>
          <p:cNvSpPr>
            <a:spLocks noGrp="1"/>
          </p:cNvSpPr>
          <p:nvPr>
            <p:ph type="body"/>
          </p:nvPr>
        </p:nvSpPr>
        <p:spPr>
          <a:xfrm>
            <a:off x="4674240" y="3682080"/>
            <a:ext cx="4015800" cy="1896840"/>
          </a:xfrm>
          <a:prstGeom prst="rect">
            <a:avLst/>
          </a:prstGeom>
        </p:spPr>
        <p:txBody>
          <a:bodyPr lIns="0" rIns="0" tIns="0" bIns="0"/>
          <a:p>
            <a:endParaRPr b="0" lang="fr-FR" sz="1800" spc="-1" strike="noStrike">
              <a:solidFill>
                <a:srgbClr val="000000"/>
              </a:solidFill>
              <a:uFill>
                <a:solidFill>
                  <a:srgbClr val="ffffff"/>
                </a:solidFill>
              </a:uFill>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457200" y="273600"/>
            <a:ext cx="8228880" cy="1144800"/>
          </a:xfrm>
          <a:prstGeom prst="rect">
            <a:avLst/>
          </a:prstGeom>
        </p:spPr>
        <p:txBody>
          <a:bodyPr lIns="0" rIns="0" tIns="0" bIns="0" anchor="ctr"/>
          <a:p>
            <a:endParaRPr b="0" lang="fr-FR" sz="1800" spc="-1" strike="noStrike">
              <a:solidFill>
                <a:srgbClr val="000000"/>
              </a:solidFill>
              <a:uFill>
                <a:solidFill>
                  <a:srgbClr val="ffffff"/>
                </a:solidFill>
              </a:uFill>
              <a:latin typeface="Arial"/>
            </a:endParaRPr>
          </a:p>
        </p:txBody>
      </p:sp>
      <p:sp>
        <p:nvSpPr>
          <p:cNvPr id="76" name="PlaceHolder 2"/>
          <p:cNvSpPr>
            <a:spLocks noGrp="1"/>
          </p:cNvSpPr>
          <p:nvPr>
            <p:ph type="body"/>
          </p:nvPr>
        </p:nvSpPr>
        <p:spPr>
          <a:xfrm>
            <a:off x="457200" y="1604520"/>
            <a:ext cx="4015800" cy="1896840"/>
          </a:xfrm>
          <a:prstGeom prst="rect">
            <a:avLst/>
          </a:prstGeom>
        </p:spPr>
        <p:txBody>
          <a:bodyPr lIns="0" rIns="0" tIns="0" bIns="0"/>
          <a:p>
            <a:endParaRPr b="0" lang="fr-FR" sz="1800" spc="-1" strike="noStrike">
              <a:solidFill>
                <a:srgbClr val="000000"/>
              </a:solidFill>
              <a:uFill>
                <a:solidFill>
                  <a:srgbClr val="ffffff"/>
                </a:solidFill>
              </a:uFill>
              <a:latin typeface="Arial"/>
            </a:endParaRPr>
          </a:p>
        </p:txBody>
      </p:sp>
      <p:sp>
        <p:nvSpPr>
          <p:cNvPr id="77" name="PlaceHolder 3"/>
          <p:cNvSpPr>
            <a:spLocks noGrp="1"/>
          </p:cNvSpPr>
          <p:nvPr>
            <p:ph type="body"/>
          </p:nvPr>
        </p:nvSpPr>
        <p:spPr>
          <a:xfrm>
            <a:off x="4674240" y="1604520"/>
            <a:ext cx="4015800" cy="1896840"/>
          </a:xfrm>
          <a:prstGeom prst="rect">
            <a:avLst/>
          </a:prstGeom>
        </p:spPr>
        <p:txBody>
          <a:bodyPr lIns="0" rIns="0" tIns="0" bIns="0"/>
          <a:p>
            <a:endParaRPr b="0" lang="fr-FR" sz="1800" spc="-1" strike="noStrike">
              <a:solidFill>
                <a:srgbClr val="000000"/>
              </a:solidFill>
              <a:uFill>
                <a:solidFill>
                  <a:srgbClr val="ffffff"/>
                </a:solidFill>
              </a:uFill>
              <a:latin typeface="Arial"/>
            </a:endParaRPr>
          </a:p>
        </p:txBody>
      </p:sp>
      <p:sp>
        <p:nvSpPr>
          <p:cNvPr id="78" name="PlaceHolder 4"/>
          <p:cNvSpPr>
            <a:spLocks noGrp="1"/>
          </p:cNvSpPr>
          <p:nvPr>
            <p:ph type="body"/>
          </p:nvPr>
        </p:nvSpPr>
        <p:spPr>
          <a:xfrm>
            <a:off x="457200" y="3682080"/>
            <a:ext cx="8229240" cy="1896840"/>
          </a:xfrm>
          <a:prstGeom prst="rect">
            <a:avLst/>
          </a:prstGeom>
        </p:spPr>
        <p:txBody>
          <a:bodyPr lIns="0" rIns="0" tIns="0" bIns="0"/>
          <a:p>
            <a:endParaRPr b="0" lang="fr-FR" sz="1800" spc="-1" strike="noStrike">
              <a:solidFill>
                <a:srgbClr val="000000"/>
              </a:solidFill>
              <a:uFill>
                <a:solidFill>
                  <a:srgbClr val="ffffff"/>
                </a:solidFill>
              </a:uFill>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79" name="PlaceHolder 1"/>
          <p:cNvSpPr>
            <a:spLocks noGrp="1"/>
          </p:cNvSpPr>
          <p:nvPr>
            <p:ph type="title"/>
          </p:nvPr>
        </p:nvSpPr>
        <p:spPr>
          <a:xfrm>
            <a:off x="457200" y="273600"/>
            <a:ext cx="8228880" cy="1144800"/>
          </a:xfrm>
          <a:prstGeom prst="rect">
            <a:avLst/>
          </a:prstGeom>
        </p:spPr>
        <p:txBody>
          <a:bodyPr lIns="0" rIns="0" tIns="0" bIns="0" anchor="ctr"/>
          <a:p>
            <a:endParaRPr b="0" lang="fr-FR" sz="1800" spc="-1" strike="noStrike">
              <a:solidFill>
                <a:srgbClr val="000000"/>
              </a:solidFill>
              <a:uFill>
                <a:solidFill>
                  <a:srgbClr val="ffffff"/>
                </a:solidFill>
              </a:uFill>
              <a:latin typeface="Arial"/>
            </a:endParaRPr>
          </a:p>
        </p:txBody>
      </p:sp>
      <p:sp>
        <p:nvSpPr>
          <p:cNvPr id="80" name="PlaceHolder 2"/>
          <p:cNvSpPr>
            <a:spLocks noGrp="1"/>
          </p:cNvSpPr>
          <p:nvPr>
            <p:ph type="body"/>
          </p:nvPr>
        </p:nvSpPr>
        <p:spPr>
          <a:xfrm>
            <a:off x="457200" y="1604520"/>
            <a:ext cx="8229240" cy="1896840"/>
          </a:xfrm>
          <a:prstGeom prst="rect">
            <a:avLst/>
          </a:prstGeom>
        </p:spPr>
        <p:txBody>
          <a:bodyPr lIns="0" rIns="0" tIns="0" bIns="0"/>
          <a:p>
            <a:endParaRPr b="0" lang="fr-FR" sz="1800" spc="-1" strike="noStrike">
              <a:solidFill>
                <a:srgbClr val="000000"/>
              </a:solidFill>
              <a:uFill>
                <a:solidFill>
                  <a:srgbClr val="ffffff"/>
                </a:solidFill>
              </a:uFill>
              <a:latin typeface="Arial"/>
            </a:endParaRPr>
          </a:p>
        </p:txBody>
      </p:sp>
      <p:sp>
        <p:nvSpPr>
          <p:cNvPr id="81" name="PlaceHolder 3"/>
          <p:cNvSpPr>
            <a:spLocks noGrp="1"/>
          </p:cNvSpPr>
          <p:nvPr>
            <p:ph type="body"/>
          </p:nvPr>
        </p:nvSpPr>
        <p:spPr>
          <a:xfrm>
            <a:off x="457200" y="3682080"/>
            <a:ext cx="8229240" cy="1896840"/>
          </a:xfrm>
          <a:prstGeom prst="rect">
            <a:avLst/>
          </a:prstGeom>
        </p:spPr>
        <p:txBody>
          <a:bodyPr lIns="0" rIns="0" tIns="0" bIns="0"/>
          <a:p>
            <a:endParaRPr b="0" lang="fr-FR" sz="1800" spc="-1" strike="noStrike">
              <a:solidFill>
                <a:srgbClr val="000000"/>
              </a:solidFill>
              <a:uFill>
                <a:solidFill>
                  <a:srgbClr val="ffffff"/>
                </a:solidFill>
              </a:uFill>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82" name="PlaceHolder 1"/>
          <p:cNvSpPr>
            <a:spLocks noGrp="1"/>
          </p:cNvSpPr>
          <p:nvPr>
            <p:ph type="title"/>
          </p:nvPr>
        </p:nvSpPr>
        <p:spPr>
          <a:xfrm>
            <a:off x="457200" y="273600"/>
            <a:ext cx="8228880" cy="1144800"/>
          </a:xfrm>
          <a:prstGeom prst="rect">
            <a:avLst/>
          </a:prstGeom>
        </p:spPr>
        <p:txBody>
          <a:bodyPr lIns="0" rIns="0" tIns="0" bIns="0" anchor="ctr"/>
          <a:p>
            <a:endParaRPr b="0" lang="fr-FR" sz="1800" spc="-1" strike="noStrike">
              <a:solidFill>
                <a:srgbClr val="000000"/>
              </a:solidFill>
              <a:uFill>
                <a:solidFill>
                  <a:srgbClr val="ffffff"/>
                </a:solidFill>
              </a:uFill>
              <a:latin typeface="Arial"/>
            </a:endParaRPr>
          </a:p>
        </p:txBody>
      </p:sp>
      <p:sp>
        <p:nvSpPr>
          <p:cNvPr id="83" name="PlaceHolder 2"/>
          <p:cNvSpPr>
            <a:spLocks noGrp="1"/>
          </p:cNvSpPr>
          <p:nvPr>
            <p:ph type="body"/>
          </p:nvPr>
        </p:nvSpPr>
        <p:spPr>
          <a:xfrm>
            <a:off x="457200" y="1604520"/>
            <a:ext cx="4015800" cy="1896840"/>
          </a:xfrm>
          <a:prstGeom prst="rect">
            <a:avLst/>
          </a:prstGeom>
        </p:spPr>
        <p:txBody>
          <a:bodyPr lIns="0" rIns="0" tIns="0" bIns="0"/>
          <a:p>
            <a:endParaRPr b="0" lang="fr-FR" sz="1800" spc="-1" strike="noStrike">
              <a:solidFill>
                <a:srgbClr val="000000"/>
              </a:solidFill>
              <a:uFill>
                <a:solidFill>
                  <a:srgbClr val="ffffff"/>
                </a:solidFill>
              </a:uFill>
              <a:latin typeface="Arial"/>
            </a:endParaRPr>
          </a:p>
        </p:txBody>
      </p:sp>
      <p:sp>
        <p:nvSpPr>
          <p:cNvPr id="84" name="PlaceHolder 3"/>
          <p:cNvSpPr>
            <a:spLocks noGrp="1"/>
          </p:cNvSpPr>
          <p:nvPr>
            <p:ph type="body"/>
          </p:nvPr>
        </p:nvSpPr>
        <p:spPr>
          <a:xfrm>
            <a:off x="4674240" y="1604520"/>
            <a:ext cx="4015800" cy="1896840"/>
          </a:xfrm>
          <a:prstGeom prst="rect">
            <a:avLst/>
          </a:prstGeom>
        </p:spPr>
        <p:txBody>
          <a:bodyPr lIns="0" rIns="0" tIns="0" bIns="0"/>
          <a:p>
            <a:endParaRPr b="0" lang="fr-FR" sz="1800" spc="-1" strike="noStrike">
              <a:solidFill>
                <a:srgbClr val="000000"/>
              </a:solidFill>
              <a:uFill>
                <a:solidFill>
                  <a:srgbClr val="ffffff"/>
                </a:solidFill>
              </a:uFill>
              <a:latin typeface="Arial"/>
            </a:endParaRPr>
          </a:p>
        </p:txBody>
      </p:sp>
      <p:sp>
        <p:nvSpPr>
          <p:cNvPr id="85" name="PlaceHolder 4"/>
          <p:cNvSpPr>
            <a:spLocks noGrp="1"/>
          </p:cNvSpPr>
          <p:nvPr>
            <p:ph type="body"/>
          </p:nvPr>
        </p:nvSpPr>
        <p:spPr>
          <a:xfrm>
            <a:off x="4674240" y="3682080"/>
            <a:ext cx="4015800" cy="1896840"/>
          </a:xfrm>
          <a:prstGeom prst="rect">
            <a:avLst/>
          </a:prstGeom>
        </p:spPr>
        <p:txBody>
          <a:bodyPr lIns="0" rIns="0" tIns="0" bIns="0"/>
          <a:p>
            <a:endParaRPr b="0" lang="fr-FR" sz="1800" spc="-1" strike="noStrike">
              <a:solidFill>
                <a:srgbClr val="000000"/>
              </a:solidFill>
              <a:uFill>
                <a:solidFill>
                  <a:srgbClr val="ffffff"/>
                </a:solidFill>
              </a:uFill>
              <a:latin typeface="Arial"/>
            </a:endParaRPr>
          </a:p>
        </p:txBody>
      </p:sp>
      <p:sp>
        <p:nvSpPr>
          <p:cNvPr id="86" name="PlaceHolder 5"/>
          <p:cNvSpPr>
            <a:spLocks noGrp="1"/>
          </p:cNvSpPr>
          <p:nvPr>
            <p:ph type="body"/>
          </p:nvPr>
        </p:nvSpPr>
        <p:spPr>
          <a:xfrm>
            <a:off x="457200" y="3682080"/>
            <a:ext cx="4015800" cy="1896840"/>
          </a:xfrm>
          <a:prstGeom prst="rect">
            <a:avLst/>
          </a:prstGeom>
        </p:spPr>
        <p:txBody>
          <a:bodyPr lIns="0" rIns="0" tIns="0" bIns="0"/>
          <a:p>
            <a:endParaRPr b="0" lang="fr-FR" sz="1800" spc="-1" strike="noStrike">
              <a:solidFill>
                <a:srgbClr val="000000"/>
              </a:solidFill>
              <a:uFill>
                <a:solidFill>
                  <a:srgbClr val="ffffff"/>
                </a:solidFill>
              </a:uFill>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87" name="PlaceHolder 1"/>
          <p:cNvSpPr>
            <a:spLocks noGrp="1"/>
          </p:cNvSpPr>
          <p:nvPr>
            <p:ph type="title"/>
          </p:nvPr>
        </p:nvSpPr>
        <p:spPr>
          <a:xfrm>
            <a:off x="457200" y="273600"/>
            <a:ext cx="8228880" cy="1144800"/>
          </a:xfrm>
          <a:prstGeom prst="rect">
            <a:avLst/>
          </a:prstGeom>
        </p:spPr>
        <p:txBody>
          <a:bodyPr lIns="0" rIns="0" tIns="0" bIns="0" anchor="ctr"/>
          <a:p>
            <a:endParaRPr b="0" lang="fr-FR" sz="1800" spc="-1" strike="noStrike">
              <a:solidFill>
                <a:srgbClr val="000000"/>
              </a:solidFill>
              <a:uFill>
                <a:solidFill>
                  <a:srgbClr val="ffffff"/>
                </a:solidFill>
              </a:uFill>
              <a:latin typeface="Arial"/>
            </a:endParaRPr>
          </a:p>
        </p:txBody>
      </p:sp>
      <p:sp>
        <p:nvSpPr>
          <p:cNvPr id="88" name="PlaceHolder 2"/>
          <p:cNvSpPr>
            <a:spLocks noGrp="1"/>
          </p:cNvSpPr>
          <p:nvPr>
            <p:ph type="body"/>
          </p:nvPr>
        </p:nvSpPr>
        <p:spPr>
          <a:xfrm>
            <a:off x="457200" y="1604520"/>
            <a:ext cx="8229240" cy="3977280"/>
          </a:xfrm>
          <a:prstGeom prst="rect">
            <a:avLst/>
          </a:prstGeom>
        </p:spPr>
        <p:txBody>
          <a:bodyPr lIns="0" rIns="0" tIns="0" bIns="0"/>
          <a:p>
            <a:endParaRPr b="0" lang="fr-FR" sz="1800" spc="-1" strike="noStrike">
              <a:solidFill>
                <a:srgbClr val="000000"/>
              </a:solidFill>
              <a:uFill>
                <a:solidFill>
                  <a:srgbClr val="ffffff"/>
                </a:solidFill>
              </a:uFill>
              <a:latin typeface="Arial"/>
            </a:endParaRPr>
          </a:p>
        </p:txBody>
      </p:sp>
      <p:sp>
        <p:nvSpPr>
          <p:cNvPr id="89" name="PlaceHolder 3"/>
          <p:cNvSpPr>
            <a:spLocks noGrp="1"/>
          </p:cNvSpPr>
          <p:nvPr>
            <p:ph type="body"/>
          </p:nvPr>
        </p:nvSpPr>
        <p:spPr>
          <a:xfrm>
            <a:off x="457200" y="1604520"/>
            <a:ext cx="8229240" cy="3977280"/>
          </a:xfrm>
          <a:prstGeom prst="rect">
            <a:avLst/>
          </a:prstGeom>
        </p:spPr>
        <p:txBody>
          <a:bodyPr lIns="0" rIns="0" tIns="0" bIns="0"/>
          <a:p>
            <a:endParaRPr b="0" lang="fr-FR" sz="1800" spc="-1" strike="noStrike">
              <a:solidFill>
                <a:srgbClr val="000000"/>
              </a:solidFill>
              <a:uFill>
                <a:solidFill>
                  <a:srgbClr val="ffffff"/>
                </a:solidFill>
              </a:uFill>
              <a:latin typeface="Arial"/>
            </a:endParaRPr>
          </a:p>
        </p:txBody>
      </p:sp>
      <p:pic>
        <p:nvPicPr>
          <p:cNvPr id="90" name="" descr=""/>
          <p:cNvPicPr/>
          <p:nvPr/>
        </p:nvPicPr>
        <p:blipFill>
          <a:blip r:embed="rId2"/>
          <a:stretch/>
        </p:blipFill>
        <p:spPr>
          <a:xfrm>
            <a:off x="2079000" y="1604520"/>
            <a:ext cx="4984920" cy="3977280"/>
          </a:xfrm>
          <a:prstGeom prst="rect">
            <a:avLst/>
          </a:prstGeom>
          <a:ln>
            <a:noFill/>
          </a:ln>
        </p:spPr>
      </p:pic>
      <p:pic>
        <p:nvPicPr>
          <p:cNvPr id="91" name="" descr=""/>
          <p:cNvPicPr/>
          <p:nvPr/>
        </p:nvPicPr>
        <p:blipFill>
          <a:blip r:embed="rId3"/>
          <a:stretch/>
        </p:blipFill>
        <p:spPr>
          <a:xfrm>
            <a:off x="2079000" y="1604520"/>
            <a:ext cx="4984920" cy="3977280"/>
          </a:xfrm>
          <a:prstGeom prst="rect">
            <a:avLst/>
          </a:prstGeom>
          <a:ln>
            <a:noFill/>
          </a:ln>
        </p:spPr>
      </p:pic>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99" name="PlaceHolder 1"/>
          <p:cNvSpPr>
            <a:spLocks noGrp="1"/>
          </p:cNvSpPr>
          <p:nvPr>
            <p:ph type="title"/>
          </p:nvPr>
        </p:nvSpPr>
        <p:spPr>
          <a:xfrm>
            <a:off x="457200" y="273600"/>
            <a:ext cx="8228880" cy="1144800"/>
          </a:xfrm>
          <a:prstGeom prst="rect">
            <a:avLst/>
          </a:prstGeom>
        </p:spPr>
        <p:txBody>
          <a:bodyPr lIns="0" rIns="0" tIns="0" bIns="0" anchor="ctr"/>
          <a:p>
            <a:endParaRPr b="0" lang="fr-FR" sz="1800" spc="-1" strike="noStrike">
              <a:solidFill>
                <a:srgbClr val="000000"/>
              </a:solidFill>
              <a:uFill>
                <a:solidFill>
                  <a:srgbClr val="ffffff"/>
                </a:solidFill>
              </a:uFill>
              <a:latin typeface="Arial"/>
            </a:endParaRPr>
          </a:p>
        </p:txBody>
      </p:sp>
      <p:sp>
        <p:nvSpPr>
          <p:cNvPr id="100" name="PlaceHolder 2"/>
          <p:cNvSpPr>
            <a:spLocks noGrp="1"/>
          </p:cNvSpPr>
          <p:nvPr>
            <p:ph type="subTitle"/>
          </p:nvPr>
        </p:nvSpPr>
        <p:spPr>
          <a:xfrm>
            <a:off x="457200" y="1604520"/>
            <a:ext cx="8229240" cy="3977280"/>
          </a:xfrm>
          <a:prstGeom prst="rect">
            <a:avLst/>
          </a:prstGeom>
        </p:spPr>
        <p:txBody>
          <a:bodyPr lIns="0" rIns="0" tIns="0" bIns="0" anchor="ctr"/>
          <a:p>
            <a:pPr algn="ctr"/>
            <a:endParaRPr b="0" lang="fr-FR" sz="3200" spc="-1" strike="noStrike">
              <a:solidFill>
                <a:srgbClr val="000000"/>
              </a:solidFill>
              <a:uFill>
                <a:solidFill>
                  <a:srgbClr val="ffffff"/>
                </a:solidFill>
              </a:uFill>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01" name="PlaceHolder 1"/>
          <p:cNvSpPr>
            <a:spLocks noGrp="1"/>
          </p:cNvSpPr>
          <p:nvPr>
            <p:ph type="title"/>
          </p:nvPr>
        </p:nvSpPr>
        <p:spPr>
          <a:xfrm>
            <a:off x="457200" y="273600"/>
            <a:ext cx="8228880" cy="1144800"/>
          </a:xfrm>
          <a:prstGeom prst="rect">
            <a:avLst/>
          </a:prstGeom>
        </p:spPr>
        <p:txBody>
          <a:bodyPr lIns="0" rIns="0" tIns="0" bIns="0" anchor="ctr"/>
          <a:p>
            <a:endParaRPr b="0" lang="fr-FR" sz="1800" spc="-1" strike="noStrike">
              <a:solidFill>
                <a:srgbClr val="000000"/>
              </a:solidFill>
              <a:uFill>
                <a:solidFill>
                  <a:srgbClr val="ffffff"/>
                </a:solidFill>
              </a:uFill>
              <a:latin typeface="Arial"/>
            </a:endParaRPr>
          </a:p>
        </p:txBody>
      </p:sp>
      <p:sp>
        <p:nvSpPr>
          <p:cNvPr id="102" name="PlaceHolder 2"/>
          <p:cNvSpPr>
            <a:spLocks noGrp="1"/>
          </p:cNvSpPr>
          <p:nvPr>
            <p:ph type="body"/>
          </p:nvPr>
        </p:nvSpPr>
        <p:spPr>
          <a:xfrm>
            <a:off x="457200" y="1604520"/>
            <a:ext cx="8229240" cy="3977280"/>
          </a:xfrm>
          <a:prstGeom prst="rect">
            <a:avLst/>
          </a:prstGeom>
        </p:spPr>
        <p:txBody>
          <a:bodyPr lIns="0" rIns="0" tIns="0" bIns="0"/>
          <a:p>
            <a:endParaRPr b="0" lang="fr-FR" sz="1800" spc="-1" strike="noStrike">
              <a:solidFill>
                <a:srgbClr val="000000"/>
              </a:solidFill>
              <a:uFill>
                <a:solidFill>
                  <a:srgbClr val="ffffff"/>
                </a:solidFill>
              </a:uFill>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03" name="PlaceHolder 1"/>
          <p:cNvSpPr>
            <a:spLocks noGrp="1"/>
          </p:cNvSpPr>
          <p:nvPr>
            <p:ph type="title"/>
          </p:nvPr>
        </p:nvSpPr>
        <p:spPr>
          <a:xfrm>
            <a:off x="457200" y="273600"/>
            <a:ext cx="8228880" cy="1144800"/>
          </a:xfrm>
          <a:prstGeom prst="rect">
            <a:avLst/>
          </a:prstGeom>
        </p:spPr>
        <p:txBody>
          <a:bodyPr lIns="0" rIns="0" tIns="0" bIns="0" anchor="ctr"/>
          <a:p>
            <a:endParaRPr b="0" lang="fr-FR" sz="1800" spc="-1" strike="noStrike">
              <a:solidFill>
                <a:srgbClr val="000000"/>
              </a:solidFill>
              <a:uFill>
                <a:solidFill>
                  <a:srgbClr val="ffffff"/>
                </a:solidFill>
              </a:uFill>
              <a:latin typeface="Arial"/>
            </a:endParaRPr>
          </a:p>
        </p:txBody>
      </p:sp>
      <p:sp>
        <p:nvSpPr>
          <p:cNvPr id="104" name="PlaceHolder 2"/>
          <p:cNvSpPr>
            <a:spLocks noGrp="1"/>
          </p:cNvSpPr>
          <p:nvPr>
            <p:ph type="body"/>
          </p:nvPr>
        </p:nvSpPr>
        <p:spPr>
          <a:xfrm>
            <a:off x="457200" y="1604520"/>
            <a:ext cx="4015800" cy="3977280"/>
          </a:xfrm>
          <a:prstGeom prst="rect">
            <a:avLst/>
          </a:prstGeom>
        </p:spPr>
        <p:txBody>
          <a:bodyPr lIns="0" rIns="0" tIns="0" bIns="0"/>
          <a:p>
            <a:endParaRPr b="0" lang="fr-FR" sz="1800" spc="-1" strike="noStrike">
              <a:solidFill>
                <a:srgbClr val="000000"/>
              </a:solidFill>
              <a:uFill>
                <a:solidFill>
                  <a:srgbClr val="ffffff"/>
                </a:solidFill>
              </a:uFill>
              <a:latin typeface="Arial"/>
            </a:endParaRPr>
          </a:p>
        </p:txBody>
      </p:sp>
      <p:sp>
        <p:nvSpPr>
          <p:cNvPr id="105" name="PlaceHolder 3"/>
          <p:cNvSpPr>
            <a:spLocks noGrp="1"/>
          </p:cNvSpPr>
          <p:nvPr>
            <p:ph type="body"/>
          </p:nvPr>
        </p:nvSpPr>
        <p:spPr>
          <a:xfrm>
            <a:off x="4674240" y="1604520"/>
            <a:ext cx="4015800" cy="3977280"/>
          </a:xfrm>
          <a:prstGeom prst="rect">
            <a:avLst/>
          </a:prstGeom>
        </p:spPr>
        <p:txBody>
          <a:bodyPr lIns="0" rIns="0" tIns="0" bIns="0"/>
          <a:p>
            <a:endParaRPr b="0" lang="fr-FR" sz="1800" spc="-1" strike="noStrike">
              <a:solidFill>
                <a:srgbClr val="000000"/>
              </a:solidFill>
              <a:uFill>
                <a:solidFill>
                  <a:srgbClr val="ffffff"/>
                </a:solidFill>
              </a:uFill>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06" name="PlaceHolder 1"/>
          <p:cNvSpPr>
            <a:spLocks noGrp="1"/>
          </p:cNvSpPr>
          <p:nvPr>
            <p:ph type="title"/>
          </p:nvPr>
        </p:nvSpPr>
        <p:spPr>
          <a:xfrm>
            <a:off x="457200" y="273600"/>
            <a:ext cx="8228880" cy="1144800"/>
          </a:xfrm>
          <a:prstGeom prst="rect">
            <a:avLst/>
          </a:prstGeom>
        </p:spPr>
        <p:txBody>
          <a:bodyPr lIns="0" rIns="0" tIns="0" bIns="0" anchor="ctr"/>
          <a:p>
            <a:endParaRPr b="0" lang="fr-FR" sz="1800" spc="-1" strike="noStrike">
              <a:solidFill>
                <a:srgbClr val="000000"/>
              </a:solidFill>
              <a:uFill>
                <a:solidFill>
                  <a:srgbClr val="ffffff"/>
                </a:solidFill>
              </a:uFill>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457200" y="273600"/>
            <a:ext cx="8228880" cy="1144800"/>
          </a:xfrm>
          <a:prstGeom prst="rect">
            <a:avLst/>
          </a:prstGeom>
        </p:spPr>
        <p:txBody>
          <a:bodyPr lIns="0" rIns="0" tIns="0" bIns="0" anchor="ctr"/>
          <a:p>
            <a:endParaRPr b="0" lang="fr-FR" sz="1800" spc="-1" strike="noStrike">
              <a:solidFill>
                <a:srgbClr val="000000"/>
              </a:solidFill>
              <a:uFill>
                <a:solidFill>
                  <a:srgbClr val="ffffff"/>
                </a:solidFill>
              </a:uFill>
              <a:latin typeface="Arial"/>
            </a:endParaRPr>
          </a:p>
        </p:txBody>
      </p:sp>
      <p:sp>
        <p:nvSpPr>
          <p:cNvPr id="20" name="PlaceHolder 2"/>
          <p:cNvSpPr>
            <a:spLocks noGrp="1"/>
          </p:cNvSpPr>
          <p:nvPr>
            <p:ph type="body"/>
          </p:nvPr>
        </p:nvSpPr>
        <p:spPr>
          <a:xfrm>
            <a:off x="457200" y="1604520"/>
            <a:ext cx="8229240" cy="3977280"/>
          </a:xfrm>
          <a:prstGeom prst="rect">
            <a:avLst/>
          </a:prstGeom>
        </p:spPr>
        <p:txBody>
          <a:bodyPr lIns="0" rIns="0" tIns="0" bIns="0"/>
          <a:p>
            <a:endParaRPr b="0" lang="fr-FR" sz="1800" spc="-1" strike="noStrike">
              <a:solidFill>
                <a:srgbClr val="000000"/>
              </a:solidFill>
              <a:uFill>
                <a:solidFill>
                  <a:srgbClr val="ffffff"/>
                </a:solidFill>
              </a:uFill>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7" name="PlaceHolder 1"/>
          <p:cNvSpPr>
            <a:spLocks noGrp="1"/>
          </p:cNvSpPr>
          <p:nvPr>
            <p:ph type="subTitle"/>
          </p:nvPr>
        </p:nvSpPr>
        <p:spPr>
          <a:xfrm>
            <a:off x="457200" y="273600"/>
            <a:ext cx="8228880" cy="5307840"/>
          </a:xfrm>
          <a:prstGeom prst="rect">
            <a:avLst/>
          </a:prstGeom>
        </p:spPr>
        <p:txBody>
          <a:bodyPr lIns="0" rIns="0" tIns="0" bIns="0" anchor="ctr"/>
          <a:p>
            <a:pPr algn="ctr"/>
            <a:endParaRPr b="0" lang="fr-FR" sz="3200" spc="-1" strike="noStrike">
              <a:solidFill>
                <a:srgbClr val="000000"/>
              </a:solidFill>
              <a:uFill>
                <a:solidFill>
                  <a:srgbClr val="ffffff"/>
                </a:solidFill>
              </a:uFill>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08" name="PlaceHolder 1"/>
          <p:cNvSpPr>
            <a:spLocks noGrp="1"/>
          </p:cNvSpPr>
          <p:nvPr>
            <p:ph type="title"/>
          </p:nvPr>
        </p:nvSpPr>
        <p:spPr>
          <a:xfrm>
            <a:off x="457200" y="273600"/>
            <a:ext cx="8228880" cy="1144800"/>
          </a:xfrm>
          <a:prstGeom prst="rect">
            <a:avLst/>
          </a:prstGeom>
        </p:spPr>
        <p:txBody>
          <a:bodyPr lIns="0" rIns="0" tIns="0" bIns="0" anchor="ctr"/>
          <a:p>
            <a:endParaRPr b="0" lang="fr-FR" sz="1800" spc="-1" strike="noStrike">
              <a:solidFill>
                <a:srgbClr val="000000"/>
              </a:solidFill>
              <a:uFill>
                <a:solidFill>
                  <a:srgbClr val="ffffff"/>
                </a:solidFill>
              </a:uFill>
              <a:latin typeface="Arial"/>
            </a:endParaRPr>
          </a:p>
        </p:txBody>
      </p:sp>
      <p:sp>
        <p:nvSpPr>
          <p:cNvPr id="109" name="PlaceHolder 2"/>
          <p:cNvSpPr>
            <a:spLocks noGrp="1"/>
          </p:cNvSpPr>
          <p:nvPr>
            <p:ph type="body"/>
          </p:nvPr>
        </p:nvSpPr>
        <p:spPr>
          <a:xfrm>
            <a:off x="457200" y="1604520"/>
            <a:ext cx="4015800" cy="1896840"/>
          </a:xfrm>
          <a:prstGeom prst="rect">
            <a:avLst/>
          </a:prstGeom>
        </p:spPr>
        <p:txBody>
          <a:bodyPr lIns="0" rIns="0" tIns="0" bIns="0"/>
          <a:p>
            <a:endParaRPr b="0" lang="fr-FR" sz="1800" spc="-1" strike="noStrike">
              <a:solidFill>
                <a:srgbClr val="000000"/>
              </a:solidFill>
              <a:uFill>
                <a:solidFill>
                  <a:srgbClr val="ffffff"/>
                </a:solidFill>
              </a:uFill>
              <a:latin typeface="Arial"/>
            </a:endParaRPr>
          </a:p>
        </p:txBody>
      </p:sp>
      <p:sp>
        <p:nvSpPr>
          <p:cNvPr id="110" name="PlaceHolder 3"/>
          <p:cNvSpPr>
            <a:spLocks noGrp="1"/>
          </p:cNvSpPr>
          <p:nvPr>
            <p:ph type="body"/>
          </p:nvPr>
        </p:nvSpPr>
        <p:spPr>
          <a:xfrm>
            <a:off x="457200" y="3682080"/>
            <a:ext cx="4015800" cy="1896840"/>
          </a:xfrm>
          <a:prstGeom prst="rect">
            <a:avLst/>
          </a:prstGeom>
        </p:spPr>
        <p:txBody>
          <a:bodyPr lIns="0" rIns="0" tIns="0" bIns="0"/>
          <a:p>
            <a:endParaRPr b="0" lang="fr-FR" sz="1800" spc="-1" strike="noStrike">
              <a:solidFill>
                <a:srgbClr val="000000"/>
              </a:solidFill>
              <a:uFill>
                <a:solidFill>
                  <a:srgbClr val="ffffff"/>
                </a:solidFill>
              </a:uFill>
              <a:latin typeface="Arial"/>
            </a:endParaRPr>
          </a:p>
        </p:txBody>
      </p:sp>
      <p:sp>
        <p:nvSpPr>
          <p:cNvPr id="111" name="PlaceHolder 4"/>
          <p:cNvSpPr>
            <a:spLocks noGrp="1"/>
          </p:cNvSpPr>
          <p:nvPr>
            <p:ph type="body"/>
          </p:nvPr>
        </p:nvSpPr>
        <p:spPr>
          <a:xfrm>
            <a:off x="4674240" y="1604520"/>
            <a:ext cx="4015800" cy="3977280"/>
          </a:xfrm>
          <a:prstGeom prst="rect">
            <a:avLst/>
          </a:prstGeom>
        </p:spPr>
        <p:txBody>
          <a:bodyPr lIns="0" rIns="0" tIns="0" bIns="0"/>
          <a:p>
            <a:endParaRPr b="0" lang="fr-FR" sz="1800" spc="-1" strike="noStrike">
              <a:solidFill>
                <a:srgbClr val="000000"/>
              </a:solidFill>
              <a:uFill>
                <a:solidFill>
                  <a:srgbClr val="ffffff"/>
                </a:solidFill>
              </a:uFill>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12" name="PlaceHolder 1"/>
          <p:cNvSpPr>
            <a:spLocks noGrp="1"/>
          </p:cNvSpPr>
          <p:nvPr>
            <p:ph type="title"/>
          </p:nvPr>
        </p:nvSpPr>
        <p:spPr>
          <a:xfrm>
            <a:off x="457200" y="273600"/>
            <a:ext cx="8228880" cy="1144800"/>
          </a:xfrm>
          <a:prstGeom prst="rect">
            <a:avLst/>
          </a:prstGeom>
        </p:spPr>
        <p:txBody>
          <a:bodyPr lIns="0" rIns="0" tIns="0" bIns="0" anchor="ctr"/>
          <a:p>
            <a:endParaRPr b="0" lang="fr-FR" sz="1800" spc="-1" strike="noStrike">
              <a:solidFill>
                <a:srgbClr val="000000"/>
              </a:solidFill>
              <a:uFill>
                <a:solidFill>
                  <a:srgbClr val="ffffff"/>
                </a:solidFill>
              </a:uFill>
              <a:latin typeface="Arial"/>
            </a:endParaRPr>
          </a:p>
        </p:txBody>
      </p:sp>
      <p:sp>
        <p:nvSpPr>
          <p:cNvPr id="113" name="PlaceHolder 2"/>
          <p:cNvSpPr>
            <a:spLocks noGrp="1"/>
          </p:cNvSpPr>
          <p:nvPr>
            <p:ph type="body"/>
          </p:nvPr>
        </p:nvSpPr>
        <p:spPr>
          <a:xfrm>
            <a:off x="457200" y="1604520"/>
            <a:ext cx="4015800" cy="3977280"/>
          </a:xfrm>
          <a:prstGeom prst="rect">
            <a:avLst/>
          </a:prstGeom>
        </p:spPr>
        <p:txBody>
          <a:bodyPr lIns="0" rIns="0" tIns="0" bIns="0"/>
          <a:p>
            <a:endParaRPr b="0" lang="fr-FR" sz="1800" spc="-1" strike="noStrike">
              <a:solidFill>
                <a:srgbClr val="000000"/>
              </a:solidFill>
              <a:uFill>
                <a:solidFill>
                  <a:srgbClr val="ffffff"/>
                </a:solidFill>
              </a:uFill>
              <a:latin typeface="Arial"/>
            </a:endParaRPr>
          </a:p>
        </p:txBody>
      </p:sp>
      <p:sp>
        <p:nvSpPr>
          <p:cNvPr id="114" name="PlaceHolder 3"/>
          <p:cNvSpPr>
            <a:spLocks noGrp="1"/>
          </p:cNvSpPr>
          <p:nvPr>
            <p:ph type="body"/>
          </p:nvPr>
        </p:nvSpPr>
        <p:spPr>
          <a:xfrm>
            <a:off x="4674240" y="1604520"/>
            <a:ext cx="4015800" cy="1896840"/>
          </a:xfrm>
          <a:prstGeom prst="rect">
            <a:avLst/>
          </a:prstGeom>
        </p:spPr>
        <p:txBody>
          <a:bodyPr lIns="0" rIns="0" tIns="0" bIns="0"/>
          <a:p>
            <a:endParaRPr b="0" lang="fr-FR" sz="1800" spc="-1" strike="noStrike">
              <a:solidFill>
                <a:srgbClr val="000000"/>
              </a:solidFill>
              <a:uFill>
                <a:solidFill>
                  <a:srgbClr val="ffffff"/>
                </a:solidFill>
              </a:uFill>
              <a:latin typeface="Arial"/>
            </a:endParaRPr>
          </a:p>
        </p:txBody>
      </p:sp>
      <p:sp>
        <p:nvSpPr>
          <p:cNvPr id="115" name="PlaceHolder 4"/>
          <p:cNvSpPr>
            <a:spLocks noGrp="1"/>
          </p:cNvSpPr>
          <p:nvPr>
            <p:ph type="body"/>
          </p:nvPr>
        </p:nvSpPr>
        <p:spPr>
          <a:xfrm>
            <a:off x="4674240" y="3682080"/>
            <a:ext cx="4015800" cy="1896840"/>
          </a:xfrm>
          <a:prstGeom prst="rect">
            <a:avLst/>
          </a:prstGeom>
        </p:spPr>
        <p:txBody>
          <a:bodyPr lIns="0" rIns="0" tIns="0" bIns="0"/>
          <a:p>
            <a:endParaRPr b="0" lang="fr-FR" sz="1800" spc="-1" strike="noStrike">
              <a:solidFill>
                <a:srgbClr val="000000"/>
              </a:solidFill>
              <a:uFill>
                <a:solidFill>
                  <a:srgbClr val="ffffff"/>
                </a:solidFill>
              </a:uFill>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16" name="PlaceHolder 1"/>
          <p:cNvSpPr>
            <a:spLocks noGrp="1"/>
          </p:cNvSpPr>
          <p:nvPr>
            <p:ph type="title"/>
          </p:nvPr>
        </p:nvSpPr>
        <p:spPr>
          <a:xfrm>
            <a:off x="457200" y="273600"/>
            <a:ext cx="8228880" cy="1144800"/>
          </a:xfrm>
          <a:prstGeom prst="rect">
            <a:avLst/>
          </a:prstGeom>
        </p:spPr>
        <p:txBody>
          <a:bodyPr lIns="0" rIns="0" tIns="0" bIns="0" anchor="ctr"/>
          <a:p>
            <a:endParaRPr b="0" lang="fr-FR" sz="1800" spc="-1" strike="noStrike">
              <a:solidFill>
                <a:srgbClr val="000000"/>
              </a:solidFill>
              <a:uFill>
                <a:solidFill>
                  <a:srgbClr val="ffffff"/>
                </a:solidFill>
              </a:uFill>
              <a:latin typeface="Arial"/>
            </a:endParaRPr>
          </a:p>
        </p:txBody>
      </p:sp>
      <p:sp>
        <p:nvSpPr>
          <p:cNvPr id="117" name="PlaceHolder 2"/>
          <p:cNvSpPr>
            <a:spLocks noGrp="1"/>
          </p:cNvSpPr>
          <p:nvPr>
            <p:ph type="body"/>
          </p:nvPr>
        </p:nvSpPr>
        <p:spPr>
          <a:xfrm>
            <a:off x="457200" y="1604520"/>
            <a:ext cx="4015800" cy="1896840"/>
          </a:xfrm>
          <a:prstGeom prst="rect">
            <a:avLst/>
          </a:prstGeom>
        </p:spPr>
        <p:txBody>
          <a:bodyPr lIns="0" rIns="0" tIns="0" bIns="0"/>
          <a:p>
            <a:endParaRPr b="0" lang="fr-FR" sz="1800" spc="-1" strike="noStrike">
              <a:solidFill>
                <a:srgbClr val="000000"/>
              </a:solidFill>
              <a:uFill>
                <a:solidFill>
                  <a:srgbClr val="ffffff"/>
                </a:solidFill>
              </a:uFill>
              <a:latin typeface="Arial"/>
            </a:endParaRPr>
          </a:p>
        </p:txBody>
      </p:sp>
      <p:sp>
        <p:nvSpPr>
          <p:cNvPr id="118" name="PlaceHolder 3"/>
          <p:cNvSpPr>
            <a:spLocks noGrp="1"/>
          </p:cNvSpPr>
          <p:nvPr>
            <p:ph type="body"/>
          </p:nvPr>
        </p:nvSpPr>
        <p:spPr>
          <a:xfrm>
            <a:off x="4674240" y="1604520"/>
            <a:ext cx="4015800" cy="1896840"/>
          </a:xfrm>
          <a:prstGeom prst="rect">
            <a:avLst/>
          </a:prstGeom>
        </p:spPr>
        <p:txBody>
          <a:bodyPr lIns="0" rIns="0" tIns="0" bIns="0"/>
          <a:p>
            <a:endParaRPr b="0" lang="fr-FR" sz="1800" spc="-1" strike="noStrike">
              <a:solidFill>
                <a:srgbClr val="000000"/>
              </a:solidFill>
              <a:uFill>
                <a:solidFill>
                  <a:srgbClr val="ffffff"/>
                </a:solidFill>
              </a:uFill>
              <a:latin typeface="Arial"/>
            </a:endParaRPr>
          </a:p>
        </p:txBody>
      </p:sp>
      <p:sp>
        <p:nvSpPr>
          <p:cNvPr id="119" name="PlaceHolder 4"/>
          <p:cNvSpPr>
            <a:spLocks noGrp="1"/>
          </p:cNvSpPr>
          <p:nvPr>
            <p:ph type="body"/>
          </p:nvPr>
        </p:nvSpPr>
        <p:spPr>
          <a:xfrm>
            <a:off x="457200" y="3682080"/>
            <a:ext cx="8229240" cy="1896840"/>
          </a:xfrm>
          <a:prstGeom prst="rect">
            <a:avLst/>
          </a:prstGeom>
        </p:spPr>
        <p:txBody>
          <a:bodyPr lIns="0" rIns="0" tIns="0" bIns="0"/>
          <a:p>
            <a:endParaRPr b="0" lang="fr-FR" sz="1800" spc="-1" strike="noStrike">
              <a:solidFill>
                <a:srgbClr val="000000"/>
              </a:solidFill>
              <a:uFill>
                <a:solidFill>
                  <a:srgbClr val="ffffff"/>
                </a:solidFill>
              </a:uFill>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20" name="PlaceHolder 1"/>
          <p:cNvSpPr>
            <a:spLocks noGrp="1"/>
          </p:cNvSpPr>
          <p:nvPr>
            <p:ph type="title"/>
          </p:nvPr>
        </p:nvSpPr>
        <p:spPr>
          <a:xfrm>
            <a:off x="457200" y="273600"/>
            <a:ext cx="8228880" cy="1144800"/>
          </a:xfrm>
          <a:prstGeom prst="rect">
            <a:avLst/>
          </a:prstGeom>
        </p:spPr>
        <p:txBody>
          <a:bodyPr lIns="0" rIns="0" tIns="0" bIns="0" anchor="ctr"/>
          <a:p>
            <a:endParaRPr b="0" lang="fr-FR" sz="1800" spc="-1" strike="noStrike">
              <a:solidFill>
                <a:srgbClr val="000000"/>
              </a:solidFill>
              <a:uFill>
                <a:solidFill>
                  <a:srgbClr val="ffffff"/>
                </a:solidFill>
              </a:uFill>
              <a:latin typeface="Arial"/>
            </a:endParaRPr>
          </a:p>
        </p:txBody>
      </p:sp>
      <p:sp>
        <p:nvSpPr>
          <p:cNvPr id="121" name="PlaceHolder 2"/>
          <p:cNvSpPr>
            <a:spLocks noGrp="1"/>
          </p:cNvSpPr>
          <p:nvPr>
            <p:ph type="body"/>
          </p:nvPr>
        </p:nvSpPr>
        <p:spPr>
          <a:xfrm>
            <a:off x="457200" y="1604520"/>
            <a:ext cx="8229240" cy="1896840"/>
          </a:xfrm>
          <a:prstGeom prst="rect">
            <a:avLst/>
          </a:prstGeom>
        </p:spPr>
        <p:txBody>
          <a:bodyPr lIns="0" rIns="0" tIns="0" bIns="0"/>
          <a:p>
            <a:endParaRPr b="0" lang="fr-FR" sz="1800" spc="-1" strike="noStrike">
              <a:solidFill>
                <a:srgbClr val="000000"/>
              </a:solidFill>
              <a:uFill>
                <a:solidFill>
                  <a:srgbClr val="ffffff"/>
                </a:solidFill>
              </a:uFill>
              <a:latin typeface="Arial"/>
            </a:endParaRPr>
          </a:p>
        </p:txBody>
      </p:sp>
      <p:sp>
        <p:nvSpPr>
          <p:cNvPr id="122" name="PlaceHolder 3"/>
          <p:cNvSpPr>
            <a:spLocks noGrp="1"/>
          </p:cNvSpPr>
          <p:nvPr>
            <p:ph type="body"/>
          </p:nvPr>
        </p:nvSpPr>
        <p:spPr>
          <a:xfrm>
            <a:off x="457200" y="3682080"/>
            <a:ext cx="8229240" cy="1896840"/>
          </a:xfrm>
          <a:prstGeom prst="rect">
            <a:avLst/>
          </a:prstGeom>
        </p:spPr>
        <p:txBody>
          <a:bodyPr lIns="0" rIns="0" tIns="0" bIns="0"/>
          <a:p>
            <a:endParaRPr b="0" lang="fr-FR" sz="1800" spc="-1" strike="noStrike">
              <a:solidFill>
                <a:srgbClr val="000000"/>
              </a:solidFill>
              <a:uFill>
                <a:solidFill>
                  <a:srgbClr val="ffffff"/>
                </a:solidFill>
              </a:uFill>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23" name="PlaceHolder 1"/>
          <p:cNvSpPr>
            <a:spLocks noGrp="1"/>
          </p:cNvSpPr>
          <p:nvPr>
            <p:ph type="title"/>
          </p:nvPr>
        </p:nvSpPr>
        <p:spPr>
          <a:xfrm>
            <a:off x="457200" y="273600"/>
            <a:ext cx="8228880" cy="1144800"/>
          </a:xfrm>
          <a:prstGeom prst="rect">
            <a:avLst/>
          </a:prstGeom>
        </p:spPr>
        <p:txBody>
          <a:bodyPr lIns="0" rIns="0" tIns="0" bIns="0" anchor="ctr"/>
          <a:p>
            <a:endParaRPr b="0" lang="fr-FR" sz="1800" spc="-1" strike="noStrike">
              <a:solidFill>
                <a:srgbClr val="000000"/>
              </a:solidFill>
              <a:uFill>
                <a:solidFill>
                  <a:srgbClr val="ffffff"/>
                </a:solidFill>
              </a:uFill>
              <a:latin typeface="Arial"/>
            </a:endParaRPr>
          </a:p>
        </p:txBody>
      </p:sp>
      <p:sp>
        <p:nvSpPr>
          <p:cNvPr id="124" name="PlaceHolder 2"/>
          <p:cNvSpPr>
            <a:spLocks noGrp="1"/>
          </p:cNvSpPr>
          <p:nvPr>
            <p:ph type="body"/>
          </p:nvPr>
        </p:nvSpPr>
        <p:spPr>
          <a:xfrm>
            <a:off x="457200" y="1604520"/>
            <a:ext cx="4015800" cy="1896840"/>
          </a:xfrm>
          <a:prstGeom prst="rect">
            <a:avLst/>
          </a:prstGeom>
        </p:spPr>
        <p:txBody>
          <a:bodyPr lIns="0" rIns="0" tIns="0" bIns="0"/>
          <a:p>
            <a:endParaRPr b="0" lang="fr-FR" sz="1800" spc="-1" strike="noStrike">
              <a:solidFill>
                <a:srgbClr val="000000"/>
              </a:solidFill>
              <a:uFill>
                <a:solidFill>
                  <a:srgbClr val="ffffff"/>
                </a:solidFill>
              </a:uFill>
              <a:latin typeface="Arial"/>
            </a:endParaRPr>
          </a:p>
        </p:txBody>
      </p:sp>
      <p:sp>
        <p:nvSpPr>
          <p:cNvPr id="125" name="PlaceHolder 3"/>
          <p:cNvSpPr>
            <a:spLocks noGrp="1"/>
          </p:cNvSpPr>
          <p:nvPr>
            <p:ph type="body"/>
          </p:nvPr>
        </p:nvSpPr>
        <p:spPr>
          <a:xfrm>
            <a:off x="4674240" y="1604520"/>
            <a:ext cx="4015800" cy="1896840"/>
          </a:xfrm>
          <a:prstGeom prst="rect">
            <a:avLst/>
          </a:prstGeom>
        </p:spPr>
        <p:txBody>
          <a:bodyPr lIns="0" rIns="0" tIns="0" bIns="0"/>
          <a:p>
            <a:endParaRPr b="0" lang="fr-FR" sz="1800" spc="-1" strike="noStrike">
              <a:solidFill>
                <a:srgbClr val="000000"/>
              </a:solidFill>
              <a:uFill>
                <a:solidFill>
                  <a:srgbClr val="ffffff"/>
                </a:solidFill>
              </a:uFill>
              <a:latin typeface="Arial"/>
            </a:endParaRPr>
          </a:p>
        </p:txBody>
      </p:sp>
      <p:sp>
        <p:nvSpPr>
          <p:cNvPr id="126" name="PlaceHolder 4"/>
          <p:cNvSpPr>
            <a:spLocks noGrp="1"/>
          </p:cNvSpPr>
          <p:nvPr>
            <p:ph type="body"/>
          </p:nvPr>
        </p:nvSpPr>
        <p:spPr>
          <a:xfrm>
            <a:off x="4674240" y="3682080"/>
            <a:ext cx="4015800" cy="1896840"/>
          </a:xfrm>
          <a:prstGeom prst="rect">
            <a:avLst/>
          </a:prstGeom>
        </p:spPr>
        <p:txBody>
          <a:bodyPr lIns="0" rIns="0" tIns="0" bIns="0"/>
          <a:p>
            <a:endParaRPr b="0" lang="fr-FR" sz="1800" spc="-1" strike="noStrike">
              <a:solidFill>
                <a:srgbClr val="000000"/>
              </a:solidFill>
              <a:uFill>
                <a:solidFill>
                  <a:srgbClr val="ffffff"/>
                </a:solidFill>
              </a:uFill>
              <a:latin typeface="Arial"/>
            </a:endParaRPr>
          </a:p>
        </p:txBody>
      </p:sp>
      <p:sp>
        <p:nvSpPr>
          <p:cNvPr id="127" name="PlaceHolder 5"/>
          <p:cNvSpPr>
            <a:spLocks noGrp="1"/>
          </p:cNvSpPr>
          <p:nvPr>
            <p:ph type="body"/>
          </p:nvPr>
        </p:nvSpPr>
        <p:spPr>
          <a:xfrm>
            <a:off x="457200" y="3682080"/>
            <a:ext cx="4015800" cy="1896840"/>
          </a:xfrm>
          <a:prstGeom prst="rect">
            <a:avLst/>
          </a:prstGeom>
        </p:spPr>
        <p:txBody>
          <a:bodyPr lIns="0" rIns="0" tIns="0" bIns="0"/>
          <a:p>
            <a:endParaRPr b="0" lang="fr-FR" sz="1800" spc="-1" strike="noStrike">
              <a:solidFill>
                <a:srgbClr val="000000"/>
              </a:solidFill>
              <a:uFill>
                <a:solidFill>
                  <a:srgbClr val="ffffff"/>
                </a:solidFill>
              </a:uFill>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28" name="PlaceHolder 1"/>
          <p:cNvSpPr>
            <a:spLocks noGrp="1"/>
          </p:cNvSpPr>
          <p:nvPr>
            <p:ph type="title"/>
          </p:nvPr>
        </p:nvSpPr>
        <p:spPr>
          <a:xfrm>
            <a:off x="457200" y="273600"/>
            <a:ext cx="8228880" cy="1144800"/>
          </a:xfrm>
          <a:prstGeom prst="rect">
            <a:avLst/>
          </a:prstGeom>
        </p:spPr>
        <p:txBody>
          <a:bodyPr lIns="0" rIns="0" tIns="0" bIns="0" anchor="ctr"/>
          <a:p>
            <a:endParaRPr b="0" lang="fr-FR" sz="1800" spc="-1" strike="noStrike">
              <a:solidFill>
                <a:srgbClr val="000000"/>
              </a:solidFill>
              <a:uFill>
                <a:solidFill>
                  <a:srgbClr val="ffffff"/>
                </a:solidFill>
              </a:uFill>
              <a:latin typeface="Arial"/>
            </a:endParaRPr>
          </a:p>
        </p:txBody>
      </p:sp>
      <p:sp>
        <p:nvSpPr>
          <p:cNvPr id="129" name="PlaceHolder 2"/>
          <p:cNvSpPr>
            <a:spLocks noGrp="1"/>
          </p:cNvSpPr>
          <p:nvPr>
            <p:ph type="body"/>
          </p:nvPr>
        </p:nvSpPr>
        <p:spPr>
          <a:xfrm>
            <a:off x="457200" y="1604520"/>
            <a:ext cx="8229240" cy="3977280"/>
          </a:xfrm>
          <a:prstGeom prst="rect">
            <a:avLst/>
          </a:prstGeom>
        </p:spPr>
        <p:txBody>
          <a:bodyPr lIns="0" rIns="0" tIns="0" bIns="0"/>
          <a:p>
            <a:endParaRPr b="0" lang="fr-FR" sz="1800" spc="-1" strike="noStrike">
              <a:solidFill>
                <a:srgbClr val="000000"/>
              </a:solidFill>
              <a:uFill>
                <a:solidFill>
                  <a:srgbClr val="ffffff"/>
                </a:solidFill>
              </a:uFill>
              <a:latin typeface="Arial"/>
            </a:endParaRPr>
          </a:p>
        </p:txBody>
      </p:sp>
      <p:sp>
        <p:nvSpPr>
          <p:cNvPr id="130" name="PlaceHolder 3"/>
          <p:cNvSpPr>
            <a:spLocks noGrp="1"/>
          </p:cNvSpPr>
          <p:nvPr>
            <p:ph type="body"/>
          </p:nvPr>
        </p:nvSpPr>
        <p:spPr>
          <a:xfrm>
            <a:off x="457200" y="1604520"/>
            <a:ext cx="8229240" cy="3977280"/>
          </a:xfrm>
          <a:prstGeom prst="rect">
            <a:avLst/>
          </a:prstGeom>
        </p:spPr>
        <p:txBody>
          <a:bodyPr lIns="0" rIns="0" tIns="0" bIns="0"/>
          <a:p>
            <a:endParaRPr b="0" lang="fr-FR" sz="1800" spc="-1" strike="noStrike">
              <a:solidFill>
                <a:srgbClr val="000000"/>
              </a:solidFill>
              <a:uFill>
                <a:solidFill>
                  <a:srgbClr val="ffffff"/>
                </a:solidFill>
              </a:uFill>
              <a:latin typeface="Arial"/>
            </a:endParaRPr>
          </a:p>
        </p:txBody>
      </p:sp>
      <p:pic>
        <p:nvPicPr>
          <p:cNvPr id="131" name="" descr=""/>
          <p:cNvPicPr/>
          <p:nvPr/>
        </p:nvPicPr>
        <p:blipFill>
          <a:blip r:embed="rId2"/>
          <a:stretch/>
        </p:blipFill>
        <p:spPr>
          <a:xfrm>
            <a:off x="2079000" y="1604520"/>
            <a:ext cx="4984920" cy="3977280"/>
          </a:xfrm>
          <a:prstGeom prst="rect">
            <a:avLst/>
          </a:prstGeom>
          <a:ln>
            <a:noFill/>
          </a:ln>
        </p:spPr>
      </p:pic>
      <p:pic>
        <p:nvPicPr>
          <p:cNvPr id="132" name="" descr=""/>
          <p:cNvPicPr/>
          <p:nvPr/>
        </p:nvPicPr>
        <p:blipFill>
          <a:blip r:embed="rId3"/>
          <a:stretch/>
        </p:blipFill>
        <p:spPr>
          <a:xfrm>
            <a:off x="2079000" y="1604520"/>
            <a:ext cx="4984920" cy="3977280"/>
          </a:xfrm>
          <a:prstGeom prst="rect">
            <a:avLst/>
          </a:prstGeom>
          <a:ln>
            <a:noFill/>
          </a:ln>
        </p:spPr>
      </p:pic>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40" name="PlaceHolder 1"/>
          <p:cNvSpPr>
            <a:spLocks noGrp="1"/>
          </p:cNvSpPr>
          <p:nvPr>
            <p:ph type="title"/>
          </p:nvPr>
        </p:nvSpPr>
        <p:spPr>
          <a:xfrm>
            <a:off x="457200" y="273600"/>
            <a:ext cx="8228880" cy="1144800"/>
          </a:xfrm>
          <a:prstGeom prst="rect">
            <a:avLst/>
          </a:prstGeom>
        </p:spPr>
        <p:txBody>
          <a:bodyPr lIns="0" rIns="0" tIns="0" bIns="0" anchor="ctr"/>
          <a:p>
            <a:endParaRPr b="0" lang="fr-FR" sz="1800" spc="-1" strike="noStrike">
              <a:solidFill>
                <a:srgbClr val="000000"/>
              </a:solidFill>
              <a:uFill>
                <a:solidFill>
                  <a:srgbClr val="ffffff"/>
                </a:solidFill>
              </a:uFill>
              <a:latin typeface="Arial"/>
            </a:endParaRPr>
          </a:p>
        </p:txBody>
      </p:sp>
      <p:sp>
        <p:nvSpPr>
          <p:cNvPr id="141" name="PlaceHolder 2"/>
          <p:cNvSpPr>
            <a:spLocks noGrp="1"/>
          </p:cNvSpPr>
          <p:nvPr>
            <p:ph type="subTitle"/>
          </p:nvPr>
        </p:nvSpPr>
        <p:spPr>
          <a:xfrm>
            <a:off x="457200" y="1604520"/>
            <a:ext cx="8229240" cy="3977280"/>
          </a:xfrm>
          <a:prstGeom prst="rect">
            <a:avLst/>
          </a:prstGeom>
        </p:spPr>
        <p:txBody>
          <a:bodyPr lIns="0" rIns="0" tIns="0" bIns="0" anchor="ctr"/>
          <a:p>
            <a:pPr algn="ctr"/>
            <a:endParaRPr b="0" lang="fr-FR" sz="3200" spc="-1" strike="noStrike">
              <a:solidFill>
                <a:srgbClr val="000000"/>
              </a:solidFill>
              <a:uFill>
                <a:solidFill>
                  <a:srgbClr val="ffffff"/>
                </a:solidFill>
              </a:uFill>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42" name="PlaceHolder 1"/>
          <p:cNvSpPr>
            <a:spLocks noGrp="1"/>
          </p:cNvSpPr>
          <p:nvPr>
            <p:ph type="title"/>
          </p:nvPr>
        </p:nvSpPr>
        <p:spPr>
          <a:xfrm>
            <a:off x="457200" y="273600"/>
            <a:ext cx="8228880" cy="1144800"/>
          </a:xfrm>
          <a:prstGeom prst="rect">
            <a:avLst/>
          </a:prstGeom>
        </p:spPr>
        <p:txBody>
          <a:bodyPr lIns="0" rIns="0" tIns="0" bIns="0" anchor="ctr"/>
          <a:p>
            <a:endParaRPr b="0" lang="fr-FR" sz="1800" spc="-1" strike="noStrike">
              <a:solidFill>
                <a:srgbClr val="000000"/>
              </a:solidFill>
              <a:uFill>
                <a:solidFill>
                  <a:srgbClr val="ffffff"/>
                </a:solidFill>
              </a:uFill>
              <a:latin typeface="Arial"/>
            </a:endParaRPr>
          </a:p>
        </p:txBody>
      </p:sp>
      <p:sp>
        <p:nvSpPr>
          <p:cNvPr id="143" name="PlaceHolder 2"/>
          <p:cNvSpPr>
            <a:spLocks noGrp="1"/>
          </p:cNvSpPr>
          <p:nvPr>
            <p:ph type="body"/>
          </p:nvPr>
        </p:nvSpPr>
        <p:spPr>
          <a:xfrm>
            <a:off x="457200" y="1604520"/>
            <a:ext cx="8229240" cy="3977280"/>
          </a:xfrm>
          <a:prstGeom prst="rect">
            <a:avLst/>
          </a:prstGeom>
        </p:spPr>
        <p:txBody>
          <a:bodyPr lIns="0" rIns="0" tIns="0" bIns="0"/>
          <a:p>
            <a:endParaRPr b="0" lang="fr-FR" sz="1800" spc="-1" strike="noStrike">
              <a:solidFill>
                <a:srgbClr val="000000"/>
              </a:solidFill>
              <a:uFill>
                <a:solidFill>
                  <a:srgbClr val="ffffff"/>
                </a:solidFill>
              </a:uFill>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1" name="PlaceHolder 1"/>
          <p:cNvSpPr>
            <a:spLocks noGrp="1"/>
          </p:cNvSpPr>
          <p:nvPr>
            <p:ph type="title"/>
          </p:nvPr>
        </p:nvSpPr>
        <p:spPr>
          <a:xfrm>
            <a:off x="457200" y="273600"/>
            <a:ext cx="8228880" cy="1144800"/>
          </a:xfrm>
          <a:prstGeom prst="rect">
            <a:avLst/>
          </a:prstGeom>
        </p:spPr>
        <p:txBody>
          <a:bodyPr lIns="0" rIns="0" tIns="0" bIns="0" anchor="ctr"/>
          <a:p>
            <a:endParaRPr b="0" lang="fr-FR" sz="1800" spc="-1" strike="noStrike">
              <a:solidFill>
                <a:srgbClr val="000000"/>
              </a:solidFill>
              <a:uFill>
                <a:solidFill>
                  <a:srgbClr val="ffffff"/>
                </a:solidFill>
              </a:uFill>
              <a:latin typeface="Arial"/>
            </a:endParaRPr>
          </a:p>
        </p:txBody>
      </p:sp>
      <p:sp>
        <p:nvSpPr>
          <p:cNvPr id="22" name="PlaceHolder 2"/>
          <p:cNvSpPr>
            <a:spLocks noGrp="1"/>
          </p:cNvSpPr>
          <p:nvPr>
            <p:ph type="body"/>
          </p:nvPr>
        </p:nvSpPr>
        <p:spPr>
          <a:xfrm>
            <a:off x="457200" y="1604520"/>
            <a:ext cx="4015800" cy="3977280"/>
          </a:xfrm>
          <a:prstGeom prst="rect">
            <a:avLst/>
          </a:prstGeom>
        </p:spPr>
        <p:txBody>
          <a:bodyPr lIns="0" rIns="0" tIns="0" bIns="0"/>
          <a:p>
            <a:endParaRPr b="0" lang="fr-FR" sz="1800" spc="-1" strike="noStrike">
              <a:solidFill>
                <a:srgbClr val="000000"/>
              </a:solidFill>
              <a:uFill>
                <a:solidFill>
                  <a:srgbClr val="ffffff"/>
                </a:solidFill>
              </a:uFill>
              <a:latin typeface="Arial"/>
            </a:endParaRPr>
          </a:p>
        </p:txBody>
      </p:sp>
      <p:sp>
        <p:nvSpPr>
          <p:cNvPr id="23" name="PlaceHolder 3"/>
          <p:cNvSpPr>
            <a:spLocks noGrp="1"/>
          </p:cNvSpPr>
          <p:nvPr>
            <p:ph type="body"/>
          </p:nvPr>
        </p:nvSpPr>
        <p:spPr>
          <a:xfrm>
            <a:off x="4674240" y="1604520"/>
            <a:ext cx="4015800" cy="3977280"/>
          </a:xfrm>
          <a:prstGeom prst="rect">
            <a:avLst/>
          </a:prstGeom>
        </p:spPr>
        <p:txBody>
          <a:bodyPr lIns="0" rIns="0" tIns="0" bIns="0"/>
          <a:p>
            <a:endParaRPr b="0" lang="fr-FR" sz="1800" spc="-1" strike="noStrike">
              <a:solidFill>
                <a:srgbClr val="000000"/>
              </a:solidFill>
              <a:uFill>
                <a:solidFill>
                  <a:srgbClr val="ffffff"/>
                </a:solidFill>
              </a:uFill>
              <a:latin typeface="Arial"/>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44" name="PlaceHolder 1"/>
          <p:cNvSpPr>
            <a:spLocks noGrp="1"/>
          </p:cNvSpPr>
          <p:nvPr>
            <p:ph type="title"/>
          </p:nvPr>
        </p:nvSpPr>
        <p:spPr>
          <a:xfrm>
            <a:off x="457200" y="273600"/>
            <a:ext cx="8228880" cy="1144800"/>
          </a:xfrm>
          <a:prstGeom prst="rect">
            <a:avLst/>
          </a:prstGeom>
        </p:spPr>
        <p:txBody>
          <a:bodyPr lIns="0" rIns="0" tIns="0" bIns="0" anchor="ctr"/>
          <a:p>
            <a:endParaRPr b="0" lang="fr-FR" sz="1800" spc="-1" strike="noStrike">
              <a:solidFill>
                <a:srgbClr val="000000"/>
              </a:solidFill>
              <a:uFill>
                <a:solidFill>
                  <a:srgbClr val="ffffff"/>
                </a:solidFill>
              </a:uFill>
              <a:latin typeface="Arial"/>
            </a:endParaRPr>
          </a:p>
        </p:txBody>
      </p:sp>
      <p:sp>
        <p:nvSpPr>
          <p:cNvPr id="145" name="PlaceHolder 2"/>
          <p:cNvSpPr>
            <a:spLocks noGrp="1"/>
          </p:cNvSpPr>
          <p:nvPr>
            <p:ph type="body"/>
          </p:nvPr>
        </p:nvSpPr>
        <p:spPr>
          <a:xfrm>
            <a:off x="457200" y="1604520"/>
            <a:ext cx="4015800" cy="3977280"/>
          </a:xfrm>
          <a:prstGeom prst="rect">
            <a:avLst/>
          </a:prstGeom>
        </p:spPr>
        <p:txBody>
          <a:bodyPr lIns="0" rIns="0" tIns="0" bIns="0"/>
          <a:p>
            <a:endParaRPr b="0" lang="fr-FR" sz="1800" spc="-1" strike="noStrike">
              <a:solidFill>
                <a:srgbClr val="000000"/>
              </a:solidFill>
              <a:uFill>
                <a:solidFill>
                  <a:srgbClr val="ffffff"/>
                </a:solidFill>
              </a:uFill>
              <a:latin typeface="Arial"/>
            </a:endParaRPr>
          </a:p>
        </p:txBody>
      </p:sp>
      <p:sp>
        <p:nvSpPr>
          <p:cNvPr id="146" name="PlaceHolder 3"/>
          <p:cNvSpPr>
            <a:spLocks noGrp="1"/>
          </p:cNvSpPr>
          <p:nvPr>
            <p:ph type="body"/>
          </p:nvPr>
        </p:nvSpPr>
        <p:spPr>
          <a:xfrm>
            <a:off x="4674240" y="1604520"/>
            <a:ext cx="4015800" cy="3977280"/>
          </a:xfrm>
          <a:prstGeom prst="rect">
            <a:avLst/>
          </a:prstGeom>
        </p:spPr>
        <p:txBody>
          <a:bodyPr lIns="0" rIns="0" tIns="0" bIns="0"/>
          <a:p>
            <a:endParaRPr b="0" lang="fr-FR" sz="1800" spc="-1" strike="noStrike">
              <a:solidFill>
                <a:srgbClr val="000000"/>
              </a:solidFill>
              <a:uFill>
                <a:solidFill>
                  <a:srgbClr val="ffffff"/>
                </a:solidFill>
              </a:uFill>
              <a:latin typeface="Arial"/>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47" name="PlaceHolder 1"/>
          <p:cNvSpPr>
            <a:spLocks noGrp="1"/>
          </p:cNvSpPr>
          <p:nvPr>
            <p:ph type="title"/>
          </p:nvPr>
        </p:nvSpPr>
        <p:spPr>
          <a:xfrm>
            <a:off x="457200" y="273600"/>
            <a:ext cx="8228880" cy="1144800"/>
          </a:xfrm>
          <a:prstGeom prst="rect">
            <a:avLst/>
          </a:prstGeom>
        </p:spPr>
        <p:txBody>
          <a:bodyPr lIns="0" rIns="0" tIns="0" bIns="0" anchor="ctr"/>
          <a:p>
            <a:endParaRPr b="0" lang="fr-FR" sz="1800" spc="-1" strike="noStrike">
              <a:solidFill>
                <a:srgbClr val="000000"/>
              </a:solidFill>
              <a:uFill>
                <a:solidFill>
                  <a:srgbClr val="ffffff"/>
                </a:solidFill>
              </a:uFill>
              <a:latin typeface="Arial"/>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48" name="PlaceHolder 1"/>
          <p:cNvSpPr>
            <a:spLocks noGrp="1"/>
          </p:cNvSpPr>
          <p:nvPr>
            <p:ph type="subTitle"/>
          </p:nvPr>
        </p:nvSpPr>
        <p:spPr>
          <a:xfrm>
            <a:off x="457200" y="273600"/>
            <a:ext cx="8228880" cy="5307840"/>
          </a:xfrm>
          <a:prstGeom prst="rect">
            <a:avLst/>
          </a:prstGeom>
        </p:spPr>
        <p:txBody>
          <a:bodyPr lIns="0" rIns="0" tIns="0" bIns="0" anchor="ctr"/>
          <a:p>
            <a:pPr algn="ctr"/>
            <a:endParaRPr b="0" lang="fr-FR" sz="3200" spc="-1" strike="noStrike">
              <a:solidFill>
                <a:srgbClr val="000000"/>
              </a:solidFill>
              <a:uFill>
                <a:solidFill>
                  <a:srgbClr val="ffffff"/>
                </a:solidFill>
              </a:uFill>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9" name="PlaceHolder 1"/>
          <p:cNvSpPr>
            <a:spLocks noGrp="1"/>
          </p:cNvSpPr>
          <p:nvPr>
            <p:ph type="title"/>
          </p:nvPr>
        </p:nvSpPr>
        <p:spPr>
          <a:xfrm>
            <a:off x="457200" y="273600"/>
            <a:ext cx="8228880" cy="1144800"/>
          </a:xfrm>
          <a:prstGeom prst="rect">
            <a:avLst/>
          </a:prstGeom>
        </p:spPr>
        <p:txBody>
          <a:bodyPr lIns="0" rIns="0" tIns="0" bIns="0" anchor="ctr"/>
          <a:p>
            <a:endParaRPr b="0" lang="fr-FR" sz="1800" spc="-1" strike="noStrike">
              <a:solidFill>
                <a:srgbClr val="000000"/>
              </a:solidFill>
              <a:uFill>
                <a:solidFill>
                  <a:srgbClr val="ffffff"/>
                </a:solidFill>
              </a:uFill>
              <a:latin typeface="Arial"/>
            </a:endParaRPr>
          </a:p>
        </p:txBody>
      </p:sp>
      <p:sp>
        <p:nvSpPr>
          <p:cNvPr id="150" name="PlaceHolder 2"/>
          <p:cNvSpPr>
            <a:spLocks noGrp="1"/>
          </p:cNvSpPr>
          <p:nvPr>
            <p:ph type="body"/>
          </p:nvPr>
        </p:nvSpPr>
        <p:spPr>
          <a:xfrm>
            <a:off x="457200" y="1604520"/>
            <a:ext cx="4015800" cy="1896840"/>
          </a:xfrm>
          <a:prstGeom prst="rect">
            <a:avLst/>
          </a:prstGeom>
        </p:spPr>
        <p:txBody>
          <a:bodyPr lIns="0" rIns="0" tIns="0" bIns="0"/>
          <a:p>
            <a:endParaRPr b="0" lang="fr-FR" sz="1800" spc="-1" strike="noStrike">
              <a:solidFill>
                <a:srgbClr val="000000"/>
              </a:solidFill>
              <a:uFill>
                <a:solidFill>
                  <a:srgbClr val="ffffff"/>
                </a:solidFill>
              </a:uFill>
              <a:latin typeface="Arial"/>
            </a:endParaRPr>
          </a:p>
        </p:txBody>
      </p:sp>
      <p:sp>
        <p:nvSpPr>
          <p:cNvPr id="151" name="PlaceHolder 3"/>
          <p:cNvSpPr>
            <a:spLocks noGrp="1"/>
          </p:cNvSpPr>
          <p:nvPr>
            <p:ph type="body"/>
          </p:nvPr>
        </p:nvSpPr>
        <p:spPr>
          <a:xfrm>
            <a:off x="457200" y="3682080"/>
            <a:ext cx="4015800" cy="1896840"/>
          </a:xfrm>
          <a:prstGeom prst="rect">
            <a:avLst/>
          </a:prstGeom>
        </p:spPr>
        <p:txBody>
          <a:bodyPr lIns="0" rIns="0" tIns="0" bIns="0"/>
          <a:p>
            <a:endParaRPr b="0" lang="fr-FR" sz="1800" spc="-1" strike="noStrike">
              <a:solidFill>
                <a:srgbClr val="000000"/>
              </a:solidFill>
              <a:uFill>
                <a:solidFill>
                  <a:srgbClr val="ffffff"/>
                </a:solidFill>
              </a:uFill>
              <a:latin typeface="Arial"/>
            </a:endParaRPr>
          </a:p>
        </p:txBody>
      </p:sp>
      <p:sp>
        <p:nvSpPr>
          <p:cNvPr id="152" name="PlaceHolder 4"/>
          <p:cNvSpPr>
            <a:spLocks noGrp="1"/>
          </p:cNvSpPr>
          <p:nvPr>
            <p:ph type="body"/>
          </p:nvPr>
        </p:nvSpPr>
        <p:spPr>
          <a:xfrm>
            <a:off x="4674240" y="1604520"/>
            <a:ext cx="4015800" cy="3977280"/>
          </a:xfrm>
          <a:prstGeom prst="rect">
            <a:avLst/>
          </a:prstGeom>
        </p:spPr>
        <p:txBody>
          <a:bodyPr lIns="0" rIns="0" tIns="0" bIns="0"/>
          <a:p>
            <a:endParaRPr b="0" lang="fr-FR" sz="1800" spc="-1" strike="noStrike">
              <a:solidFill>
                <a:srgbClr val="000000"/>
              </a:solidFill>
              <a:uFill>
                <a:solidFill>
                  <a:srgbClr val="ffffff"/>
                </a:solidFill>
              </a:uFill>
              <a:latin typeface="Arial"/>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53" name="PlaceHolder 1"/>
          <p:cNvSpPr>
            <a:spLocks noGrp="1"/>
          </p:cNvSpPr>
          <p:nvPr>
            <p:ph type="title"/>
          </p:nvPr>
        </p:nvSpPr>
        <p:spPr>
          <a:xfrm>
            <a:off x="457200" y="273600"/>
            <a:ext cx="8228880" cy="1144800"/>
          </a:xfrm>
          <a:prstGeom prst="rect">
            <a:avLst/>
          </a:prstGeom>
        </p:spPr>
        <p:txBody>
          <a:bodyPr lIns="0" rIns="0" tIns="0" bIns="0" anchor="ctr"/>
          <a:p>
            <a:endParaRPr b="0" lang="fr-FR" sz="1800" spc="-1" strike="noStrike">
              <a:solidFill>
                <a:srgbClr val="000000"/>
              </a:solidFill>
              <a:uFill>
                <a:solidFill>
                  <a:srgbClr val="ffffff"/>
                </a:solidFill>
              </a:uFill>
              <a:latin typeface="Arial"/>
            </a:endParaRPr>
          </a:p>
        </p:txBody>
      </p:sp>
      <p:sp>
        <p:nvSpPr>
          <p:cNvPr id="154" name="PlaceHolder 2"/>
          <p:cNvSpPr>
            <a:spLocks noGrp="1"/>
          </p:cNvSpPr>
          <p:nvPr>
            <p:ph type="body"/>
          </p:nvPr>
        </p:nvSpPr>
        <p:spPr>
          <a:xfrm>
            <a:off x="457200" y="1604520"/>
            <a:ext cx="4015800" cy="3977280"/>
          </a:xfrm>
          <a:prstGeom prst="rect">
            <a:avLst/>
          </a:prstGeom>
        </p:spPr>
        <p:txBody>
          <a:bodyPr lIns="0" rIns="0" tIns="0" bIns="0"/>
          <a:p>
            <a:endParaRPr b="0" lang="fr-FR" sz="1800" spc="-1" strike="noStrike">
              <a:solidFill>
                <a:srgbClr val="000000"/>
              </a:solidFill>
              <a:uFill>
                <a:solidFill>
                  <a:srgbClr val="ffffff"/>
                </a:solidFill>
              </a:uFill>
              <a:latin typeface="Arial"/>
            </a:endParaRPr>
          </a:p>
        </p:txBody>
      </p:sp>
      <p:sp>
        <p:nvSpPr>
          <p:cNvPr id="155" name="PlaceHolder 3"/>
          <p:cNvSpPr>
            <a:spLocks noGrp="1"/>
          </p:cNvSpPr>
          <p:nvPr>
            <p:ph type="body"/>
          </p:nvPr>
        </p:nvSpPr>
        <p:spPr>
          <a:xfrm>
            <a:off x="4674240" y="1604520"/>
            <a:ext cx="4015800" cy="1896840"/>
          </a:xfrm>
          <a:prstGeom prst="rect">
            <a:avLst/>
          </a:prstGeom>
        </p:spPr>
        <p:txBody>
          <a:bodyPr lIns="0" rIns="0" tIns="0" bIns="0"/>
          <a:p>
            <a:endParaRPr b="0" lang="fr-FR" sz="1800" spc="-1" strike="noStrike">
              <a:solidFill>
                <a:srgbClr val="000000"/>
              </a:solidFill>
              <a:uFill>
                <a:solidFill>
                  <a:srgbClr val="ffffff"/>
                </a:solidFill>
              </a:uFill>
              <a:latin typeface="Arial"/>
            </a:endParaRPr>
          </a:p>
        </p:txBody>
      </p:sp>
      <p:sp>
        <p:nvSpPr>
          <p:cNvPr id="156" name="PlaceHolder 4"/>
          <p:cNvSpPr>
            <a:spLocks noGrp="1"/>
          </p:cNvSpPr>
          <p:nvPr>
            <p:ph type="body"/>
          </p:nvPr>
        </p:nvSpPr>
        <p:spPr>
          <a:xfrm>
            <a:off x="4674240" y="3682080"/>
            <a:ext cx="4015800" cy="1896840"/>
          </a:xfrm>
          <a:prstGeom prst="rect">
            <a:avLst/>
          </a:prstGeom>
        </p:spPr>
        <p:txBody>
          <a:bodyPr lIns="0" rIns="0" tIns="0" bIns="0"/>
          <a:p>
            <a:endParaRPr b="0" lang="fr-FR" sz="1800" spc="-1" strike="noStrike">
              <a:solidFill>
                <a:srgbClr val="000000"/>
              </a:solidFill>
              <a:uFill>
                <a:solidFill>
                  <a:srgbClr val="ffffff"/>
                </a:solidFill>
              </a:uFill>
              <a:latin typeface="Arial"/>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57" name="PlaceHolder 1"/>
          <p:cNvSpPr>
            <a:spLocks noGrp="1"/>
          </p:cNvSpPr>
          <p:nvPr>
            <p:ph type="title"/>
          </p:nvPr>
        </p:nvSpPr>
        <p:spPr>
          <a:xfrm>
            <a:off x="457200" y="273600"/>
            <a:ext cx="8228880" cy="1144800"/>
          </a:xfrm>
          <a:prstGeom prst="rect">
            <a:avLst/>
          </a:prstGeom>
        </p:spPr>
        <p:txBody>
          <a:bodyPr lIns="0" rIns="0" tIns="0" bIns="0" anchor="ctr"/>
          <a:p>
            <a:endParaRPr b="0" lang="fr-FR" sz="1800" spc="-1" strike="noStrike">
              <a:solidFill>
                <a:srgbClr val="000000"/>
              </a:solidFill>
              <a:uFill>
                <a:solidFill>
                  <a:srgbClr val="ffffff"/>
                </a:solidFill>
              </a:uFill>
              <a:latin typeface="Arial"/>
            </a:endParaRPr>
          </a:p>
        </p:txBody>
      </p:sp>
      <p:sp>
        <p:nvSpPr>
          <p:cNvPr id="158" name="PlaceHolder 2"/>
          <p:cNvSpPr>
            <a:spLocks noGrp="1"/>
          </p:cNvSpPr>
          <p:nvPr>
            <p:ph type="body"/>
          </p:nvPr>
        </p:nvSpPr>
        <p:spPr>
          <a:xfrm>
            <a:off x="457200" y="1604520"/>
            <a:ext cx="4015800" cy="1896840"/>
          </a:xfrm>
          <a:prstGeom prst="rect">
            <a:avLst/>
          </a:prstGeom>
        </p:spPr>
        <p:txBody>
          <a:bodyPr lIns="0" rIns="0" tIns="0" bIns="0"/>
          <a:p>
            <a:endParaRPr b="0" lang="fr-FR" sz="1800" spc="-1" strike="noStrike">
              <a:solidFill>
                <a:srgbClr val="000000"/>
              </a:solidFill>
              <a:uFill>
                <a:solidFill>
                  <a:srgbClr val="ffffff"/>
                </a:solidFill>
              </a:uFill>
              <a:latin typeface="Arial"/>
            </a:endParaRPr>
          </a:p>
        </p:txBody>
      </p:sp>
      <p:sp>
        <p:nvSpPr>
          <p:cNvPr id="159" name="PlaceHolder 3"/>
          <p:cNvSpPr>
            <a:spLocks noGrp="1"/>
          </p:cNvSpPr>
          <p:nvPr>
            <p:ph type="body"/>
          </p:nvPr>
        </p:nvSpPr>
        <p:spPr>
          <a:xfrm>
            <a:off x="4674240" y="1604520"/>
            <a:ext cx="4015800" cy="1896840"/>
          </a:xfrm>
          <a:prstGeom prst="rect">
            <a:avLst/>
          </a:prstGeom>
        </p:spPr>
        <p:txBody>
          <a:bodyPr lIns="0" rIns="0" tIns="0" bIns="0"/>
          <a:p>
            <a:endParaRPr b="0" lang="fr-FR" sz="1800" spc="-1" strike="noStrike">
              <a:solidFill>
                <a:srgbClr val="000000"/>
              </a:solidFill>
              <a:uFill>
                <a:solidFill>
                  <a:srgbClr val="ffffff"/>
                </a:solidFill>
              </a:uFill>
              <a:latin typeface="Arial"/>
            </a:endParaRPr>
          </a:p>
        </p:txBody>
      </p:sp>
      <p:sp>
        <p:nvSpPr>
          <p:cNvPr id="160" name="PlaceHolder 4"/>
          <p:cNvSpPr>
            <a:spLocks noGrp="1"/>
          </p:cNvSpPr>
          <p:nvPr>
            <p:ph type="body"/>
          </p:nvPr>
        </p:nvSpPr>
        <p:spPr>
          <a:xfrm>
            <a:off x="457200" y="3682080"/>
            <a:ext cx="8229240" cy="1896840"/>
          </a:xfrm>
          <a:prstGeom prst="rect">
            <a:avLst/>
          </a:prstGeom>
        </p:spPr>
        <p:txBody>
          <a:bodyPr lIns="0" rIns="0" tIns="0" bIns="0"/>
          <a:p>
            <a:endParaRPr b="0" lang="fr-FR" sz="1800" spc="-1" strike="noStrike">
              <a:solidFill>
                <a:srgbClr val="000000"/>
              </a:solidFill>
              <a:uFill>
                <a:solidFill>
                  <a:srgbClr val="ffffff"/>
                </a:solidFill>
              </a:uFill>
              <a:latin typeface="Arial"/>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61" name="PlaceHolder 1"/>
          <p:cNvSpPr>
            <a:spLocks noGrp="1"/>
          </p:cNvSpPr>
          <p:nvPr>
            <p:ph type="title"/>
          </p:nvPr>
        </p:nvSpPr>
        <p:spPr>
          <a:xfrm>
            <a:off x="457200" y="273600"/>
            <a:ext cx="8228880" cy="1144800"/>
          </a:xfrm>
          <a:prstGeom prst="rect">
            <a:avLst/>
          </a:prstGeom>
        </p:spPr>
        <p:txBody>
          <a:bodyPr lIns="0" rIns="0" tIns="0" bIns="0" anchor="ctr"/>
          <a:p>
            <a:endParaRPr b="0" lang="fr-FR" sz="1800" spc="-1" strike="noStrike">
              <a:solidFill>
                <a:srgbClr val="000000"/>
              </a:solidFill>
              <a:uFill>
                <a:solidFill>
                  <a:srgbClr val="ffffff"/>
                </a:solidFill>
              </a:uFill>
              <a:latin typeface="Arial"/>
            </a:endParaRPr>
          </a:p>
        </p:txBody>
      </p:sp>
      <p:sp>
        <p:nvSpPr>
          <p:cNvPr id="162" name="PlaceHolder 2"/>
          <p:cNvSpPr>
            <a:spLocks noGrp="1"/>
          </p:cNvSpPr>
          <p:nvPr>
            <p:ph type="body"/>
          </p:nvPr>
        </p:nvSpPr>
        <p:spPr>
          <a:xfrm>
            <a:off x="457200" y="1604520"/>
            <a:ext cx="8229240" cy="1896840"/>
          </a:xfrm>
          <a:prstGeom prst="rect">
            <a:avLst/>
          </a:prstGeom>
        </p:spPr>
        <p:txBody>
          <a:bodyPr lIns="0" rIns="0" tIns="0" bIns="0"/>
          <a:p>
            <a:endParaRPr b="0" lang="fr-FR" sz="1800" spc="-1" strike="noStrike">
              <a:solidFill>
                <a:srgbClr val="000000"/>
              </a:solidFill>
              <a:uFill>
                <a:solidFill>
                  <a:srgbClr val="ffffff"/>
                </a:solidFill>
              </a:uFill>
              <a:latin typeface="Arial"/>
            </a:endParaRPr>
          </a:p>
        </p:txBody>
      </p:sp>
      <p:sp>
        <p:nvSpPr>
          <p:cNvPr id="163" name="PlaceHolder 3"/>
          <p:cNvSpPr>
            <a:spLocks noGrp="1"/>
          </p:cNvSpPr>
          <p:nvPr>
            <p:ph type="body"/>
          </p:nvPr>
        </p:nvSpPr>
        <p:spPr>
          <a:xfrm>
            <a:off x="457200" y="3682080"/>
            <a:ext cx="8229240" cy="1896840"/>
          </a:xfrm>
          <a:prstGeom prst="rect">
            <a:avLst/>
          </a:prstGeom>
        </p:spPr>
        <p:txBody>
          <a:bodyPr lIns="0" rIns="0" tIns="0" bIns="0"/>
          <a:p>
            <a:endParaRPr b="0" lang="fr-FR" sz="1800" spc="-1" strike="noStrike">
              <a:solidFill>
                <a:srgbClr val="000000"/>
              </a:solidFill>
              <a:uFill>
                <a:solidFill>
                  <a:srgbClr val="ffffff"/>
                </a:solidFill>
              </a:uFill>
              <a:latin typeface="Arial"/>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64" name="PlaceHolder 1"/>
          <p:cNvSpPr>
            <a:spLocks noGrp="1"/>
          </p:cNvSpPr>
          <p:nvPr>
            <p:ph type="title"/>
          </p:nvPr>
        </p:nvSpPr>
        <p:spPr>
          <a:xfrm>
            <a:off x="457200" y="273600"/>
            <a:ext cx="8228880" cy="1144800"/>
          </a:xfrm>
          <a:prstGeom prst="rect">
            <a:avLst/>
          </a:prstGeom>
        </p:spPr>
        <p:txBody>
          <a:bodyPr lIns="0" rIns="0" tIns="0" bIns="0" anchor="ctr"/>
          <a:p>
            <a:endParaRPr b="0" lang="fr-FR" sz="1800" spc="-1" strike="noStrike">
              <a:solidFill>
                <a:srgbClr val="000000"/>
              </a:solidFill>
              <a:uFill>
                <a:solidFill>
                  <a:srgbClr val="ffffff"/>
                </a:solidFill>
              </a:uFill>
              <a:latin typeface="Arial"/>
            </a:endParaRPr>
          </a:p>
        </p:txBody>
      </p:sp>
      <p:sp>
        <p:nvSpPr>
          <p:cNvPr id="165" name="PlaceHolder 2"/>
          <p:cNvSpPr>
            <a:spLocks noGrp="1"/>
          </p:cNvSpPr>
          <p:nvPr>
            <p:ph type="body"/>
          </p:nvPr>
        </p:nvSpPr>
        <p:spPr>
          <a:xfrm>
            <a:off x="457200" y="1604520"/>
            <a:ext cx="4015800" cy="1896840"/>
          </a:xfrm>
          <a:prstGeom prst="rect">
            <a:avLst/>
          </a:prstGeom>
        </p:spPr>
        <p:txBody>
          <a:bodyPr lIns="0" rIns="0" tIns="0" bIns="0"/>
          <a:p>
            <a:endParaRPr b="0" lang="fr-FR" sz="1800" spc="-1" strike="noStrike">
              <a:solidFill>
                <a:srgbClr val="000000"/>
              </a:solidFill>
              <a:uFill>
                <a:solidFill>
                  <a:srgbClr val="ffffff"/>
                </a:solidFill>
              </a:uFill>
              <a:latin typeface="Arial"/>
            </a:endParaRPr>
          </a:p>
        </p:txBody>
      </p:sp>
      <p:sp>
        <p:nvSpPr>
          <p:cNvPr id="166" name="PlaceHolder 3"/>
          <p:cNvSpPr>
            <a:spLocks noGrp="1"/>
          </p:cNvSpPr>
          <p:nvPr>
            <p:ph type="body"/>
          </p:nvPr>
        </p:nvSpPr>
        <p:spPr>
          <a:xfrm>
            <a:off x="4674240" y="1604520"/>
            <a:ext cx="4015800" cy="1896840"/>
          </a:xfrm>
          <a:prstGeom prst="rect">
            <a:avLst/>
          </a:prstGeom>
        </p:spPr>
        <p:txBody>
          <a:bodyPr lIns="0" rIns="0" tIns="0" bIns="0"/>
          <a:p>
            <a:endParaRPr b="0" lang="fr-FR" sz="1800" spc="-1" strike="noStrike">
              <a:solidFill>
                <a:srgbClr val="000000"/>
              </a:solidFill>
              <a:uFill>
                <a:solidFill>
                  <a:srgbClr val="ffffff"/>
                </a:solidFill>
              </a:uFill>
              <a:latin typeface="Arial"/>
            </a:endParaRPr>
          </a:p>
        </p:txBody>
      </p:sp>
      <p:sp>
        <p:nvSpPr>
          <p:cNvPr id="167" name="PlaceHolder 4"/>
          <p:cNvSpPr>
            <a:spLocks noGrp="1"/>
          </p:cNvSpPr>
          <p:nvPr>
            <p:ph type="body"/>
          </p:nvPr>
        </p:nvSpPr>
        <p:spPr>
          <a:xfrm>
            <a:off x="4674240" y="3682080"/>
            <a:ext cx="4015800" cy="1896840"/>
          </a:xfrm>
          <a:prstGeom prst="rect">
            <a:avLst/>
          </a:prstGeom>
        </p:spPr>
        <p:txBody>
          <a:bodyPr lIns="0" rIns="0" tIns="0" bIns="0"/>
          <a:p>
            <a:endParaRPr b="0" lang="fr-FR" sz="1800" spc="-1" strike="noStrike">
              <a:solidFill>
                <a:srgbClr val="000000"/>
              </a:solidFill>
              <a:uFill>
                <a:solidFill>
                  <a:srgbClr val="ffffff"/>
                </a:solidFill>
              </a:uFill>
              <a:latin typeface="Arial"/>
            </a:endParaRPr>
          </a:p>
        </p:txBody>
      </p:sp>
      <p:sp>
        <p:nvSpPr>
          <p:cNvPr id="168" name="PlaceHolder 5"/>
          <p:cNvSpPr>
            <a:spLocks noGrp="1"/>
          </p:cNvSpPr>
          <p:nvPr>
            <p:ph type="body"/>
          </p:nvPr>
        </p:nvSpPr>
        <p:spPr>
          <a:xfrm>
            <a:off x="457200" y="3682080"/>
            <a:ext cx="4015800" cy="1896840"/>
          </a:xfrm>
          <a:prstGeom prst="rect">
            <a:avLst/>
          </a:prstGeom>
        </p:spPr>
        <p:txBody>
          <a:bodyPr lIns="0" rIns="0" tIns="0" bIns="0"/>
          <a:p>
            <a:endParaRPr b="0" lang="fr-FR" sz="1800" spc="-1" strike="noStrike">
              <a:solidFill>
                <a:srgbClr val="000000"/>
              </a:solidFill>
              <a:uFill>
                <a:solidFill>
                  <a:srgbClr val="ffffff"/>
                </a:solidFill>
              </a:uFill>
              <a:latin typeface="Arial"/>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69" name="PlaceHolder 1"/>
          <p:cNvSpPr>
            <a:spLocks noGrp="1"/>
          </p:cNvSpPr>
          <p:nvPr>
            <p:ph type="title"/>
          </p:nvPr>
        </p:nvSpPr>
        <p:spPr>
          <a:xfrm>
            <a:off x="457200" y="273600"/>
            <a:ext cx="8228880" cy="1144800"/>
          </a:xfrm>
          <a:prstGeom prst="rect">
            <a:avLst/>
          </a:prstGeom>
        </p:spPr>
        <p:txBody>
          <a:bodyPr lIns="0" rIns="0" tIns="0" bIns="0" anchor="ctr"/>
          <a:p>
            <a:endParaRPr b="0" lang="fr-FR" sz="1800" spc="-1" strike="noStrike">
              <a:solidFill>
                <a:srgbClr val="000000"/>
              </a:solidFill>
              <a:uFill>
                <a:solidFill>
                  <a:srgbClr val="ffffff"/>
                </a:solidFill>
              </a:uFill>
              <a:latin typeface="Arial"/>
            </a:endParaRPr>
          </a:p>
        </p:txBody>
      </p:sp>
      <p:sp>
        <p:nvSpPr>
          <p:cNvPr id="170" name="PlaceHolder 2"/>
          <p:cNvSpPr>
            <a:spLocks noGrp="1"/>
          </p:cNvSpPr>
          <p:nvPr>
            <p:ph type="body"/>
          </p:nvPr>
        </p:nvSpPr>
        <p:spPr>
          <a:xfrm>
            <a:off x="457200" y="1604520"/>
            <a:ext cx="8229240" cy="3977280"/>
          </a:xfrm>
          <a:prstGeom prst="rect">
            <a:avLst/>
          </a:prstGeom>
        </p:spPr>
        <p:txBody>
          <a:bodyPr lIns="0" rIns="0" tIns="0" bIns="0"/>
          <a:p>
            <a:endParaRPr b="0" lang="fr-FR" sz="1800" spc="-1" strike="noStrike">
              <a:solidFill>
                <a:srgbClr val="000000"/>
              </a:solidFill>
              <a:uFill>
                <a:solidFill>
                  <a:srgbClr val="ffffff"/>
                </a:solidFill>
              </a:uFill>
              <a:latin typeface="Arial"/>
            </a:endParaRPr>
          </a:p>
        </p:txBody>
      </p:sp>
      <p:sp>
        <p:nvSpPr>
          <p:cNvPr id="171" name="PlaceHolder 3"/>
          <p:cNvSpPr>
            <a:spLocks noGrp="1"/>
          </p:cNvSpPr>
          <p:nvPr>
            <p:ph type="body"/>
          </p:nvPr>
        </p:nvSpPr>
        <p:spPr>
          <a:xfrm>
            <a:off x="457200" y="1604520"/>
            <a:ext cx="8229240" cy="3977280"/>
          </a:xfrm>
          <a:prstGeom prst="rect">
            <a:avLst/>
          </a:prstGeom>
        </p:spPr>
        <p:txBody>
          <a:bodyPr lIns="0" rIns="0" tIns="0" bIns="0"/>
          <a:p>
            <a:endParaRPr b="0" lang="fr-FR" sz="1800" spc="-1" strike="noStrike">
              <a:solidFill>
                <a:srgbClr val="000000"/>
              </a:solidFill>
              <a:uFill>
                <a:solidFill>
                  <a:srgbClr val="ffffff"/>
                </a:solidFill>
              </a:uFill>
              <a:latin typeface="Arial"/>
            </a:endParaRPr>
          </a:p>
        </p:txBody>
      </p:sp>
      <p:pic>
        <p:nvPicPr>
          <p:cNvPr id="172" name="" descr=""/>
          <p:cNvPicPr/>
          <p:nvPr/>
        </p:nvPicPr>
        <p:blipFill>
          <a:blip r:embed="rId2"/>
          <a:stretch/>
        </p:blipFill>
        <p:spPr>
          <a:xfrm>
            <a:off x="2079000" y="1604520"/>
            <a:ext cx="4984920" cy="3977280"/>
          </a:xfrm>
          <a:prstGeom prst="rect">
            <a:avLst/>
          </a:prstGeom>
          <a:ln>
            <a:noFill/>
          </a:ln>
        </p:spPr>
      </p:pic>
      <p:pic>
        <p:nvPicPr>
          <p:cNvPr id="173" name="" descr=""/>
          <p:cNvPicPr/>
          <p:nvPr/>
        </p:nvPicPr>
        <p:blipFill>
          <a:blip r:embed="rId3"/>
          <a:stretch/>
        </p:blipFill>
        <p:spPr>
          <a:xfrm>
            <a:off x="2079000" y="1604520"/>
            <a:ext cx="4984920" cy="3977280"/>
          </a:xfrm>
          <a:prstGeom prst="rect">
            <a:avLst/>
          </a:prstGeom>
          <a:ln>
            <a:noFill/>
          </a:ln>
        </p:spPr>
      </p:pic>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4" name="PlaceHolder 1"/>
          <p:cNvSpPr>
            <a:spLocks noGrp="1"/>
          </p:cNvSpPr>
          <p:nvPr>
            <p:ph type="title"/>
          </p:nvPr>
        </p:nvSpPr>
        <p:spPr>
          <a:xfrm>
            <a:off x="457200" y="273600"/>
            <a:ext cx="8228880" cy="1144800"/>
          </a:xfrm>
          <a:prstGeom prst="rect">
            <a:avLst/>
          </a:prstGeom>
        </p:spPr>
        <p:txBody>
          <a:bodyPr lIns="0" rIns="0" tIns="0" bIns="0" anchor="ctr"/>
          <a:p>
            <a:endParaRPr b="0" lang="fr-FR" sz="1800" spc="-1" strike="noStrike">
              <a:solidFill>
                <a:srgbClr val="000000"/>
              </a:solidFill>
              <a:uFill>
                <a:solidFill>
                  <a:srgbClr val="ffffff"/>
                </a:solidFill>
              </a:uFill>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5" name="PlaceHolder 1"/>
          <p:cNvSpPr>
            <a:spLocks noGrp="1"/>
          </p:cNvSpPr>
          <p:nvPr>
            <p:ph type="subTitle"/>
          </p:nvPr>
        </p:nvSpPr>
        <p:spPr>
          <a:xfrm>
            <a:off x="457200" y="273600"/>
            <a:ext cx="8228880" cy="5307840"/>
          </a:xfrm>
          <a:prstGeom prst="rect">
            <a:avLst/>
          </a:prstGeom>
        </p:spPr>
        <p:txBody>
          <a:bodyPr lIns="0" rIns="0" tIns="0" bIns="0" anchor="ctr"/>
          <a:p>
            <a:pPr algn="ctr"/>
            <a:endParaRPr b="0" lang="fr-FR" sz="3200" spc="-1" strike="noStrike">
              <a:solidFill>
                <a:srgbClr val="000000"/>
              </a:solidFill>
              <a:uFill>
                <a:solidFill>
                  <a:srgbClr val="ffffff"/>
                </a:solidFill>
              </a:uFill>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457200" y="273600"/>
            <a:ext cx="8228880" cy="1144800"/>
          </a:xfrm>
          <a:prstGeom prst="rect">
            <a:avLst/>
          </a:prstGeom>
        </p:spPr>
        <p:txBody>
          <a:bodyPr lIns="0" rIns="0" tIns="0" bIns="0" anchor="ctr"/>
          <a:p>
            <a:endParaRPr b="0" lang="fr-FR" sz="1800" spc="-1" strike="noStrike">
              <a:solidFill>
                <a:srgbClr val="000000"/>
              </a:solidFill>
              <a:uFill>
                <a:solidFill>
                  <a:srgbClr val="ffffff"/>
                </a:solidFill>
              </a:uFill>
              <a:latin typeface="Arial"/>
            </a:endParaRPr>
          </a:p>
        </p:txBody>
      </p:sp>
      <p:sp>
        <p:nvSpPr>
          <p:cNvPr id="27" name="PlaceHolder 2"/>
          <p:cNvSpPr>
            <a:spLocks noGrp="1"/>
          </p:cNvSpPr>
          <p:nvPr>
            <p:ph type="body"/>
          </p:nvPr>
        </p:nvSpPr>
        <p:spPr>
          <a:xfrm>
            <a:off x="457200" y="1604520"/>
            <a:ext cx="4015800" cy="1896840"/>
          </a:xfrm>
          <a:prstGeom prst="rect">
            <a:avLst/>
          </a:prstGeom>
        </p:spPr>
        <p:txBody>
          <a:bodyPr lIns="0" rIns="0" tIns="0" bIns="0"/>
          <a:p>
            <a:endParaRPr b="0" lang="fr-FR" sz="1800" spc="-1" strike="noStrike">
              <a:solidFill>
                <a:srgbClr val="000000"/>
              </a:solidFill>
              <a:uFill>
                <a:solidFill>
                  <a:srgbClr val="ffffff"/>
                </a:solidFill>
              </a:uFill>
              <a:latin typeface="Arial"/>
            </a:endParaRPr>
          </a:p>
        </p:txBody>
      </p:sp>
      <p:sp>
        <p:nvSpPr>
          <p:cNvPr id="28" name="PlaceHolder 3"/>
          <p:cNvSpPr>
            <a:spLocks noGrp="1"/>
          </p:cNvSpPr>
          <p:nvPr>
            <p:ph type="body"/>
          </p:nvPr>
        </p:nvSpPr>
        <p:spPr>
          <a:xfrm>
            <a:off x="457200" y="3682080"/>
            <a:ext cx="4015800" cy="1896840"/>
          </a:xfrm>
          <a:prstGeom prst="rect">
            <a:avLst/>
          </a:prstGeom>
        </p:spPr>
        <p:txBody>
          <a:bodyPr lIns="0" rIns="0" tIns="0" bIns="0"/>
          <a:p>
            <a:endParaRPr b="0" lang="fr-FR" sz="1800" spc="-1" strike="noStrike">
              <a:solidFill>
                <a:srgbClr val="000000"/>
              </a:solidFill>
              <a:uFill>
                <a:solidFill>
                  <a:srgbClr val="ffffff"/>
                </a:solidFill>
              </a:uFill>
              <a:latin typeface="Arial"/>
            </a:endParaRPr>
          </a:p>
        </p:txBody>
      </p:sp>
      <p:sp>
        <p:nvSpPr>
          <p:cNvPr id="29" name="PlaceHolder 4"/>
          <p:cNvSpPr>
            <a:spLocks noGrp="1"/>
          </p:cNvSpPr>
          <p:nvPr>
            <p:ph type="body"/>
          </p:nvPr>
        </p:nvSpPr>
        <p:spPr>
          <a:xfrm>
            <a:off x="4674240" y="1604520"/>
            <a:ext cx="4015800" cy="3977280"/>
          </a:xfrm>
          <a:prstGeom prst="rect">
            <a:avLst/>
          </a:prstGeom>
        </p:spPr>
        <p:txBody>
          <a:bodyPr lIns="0" rIns="0" tIns="0" bIns="0"/>
          <a:p>
            <a:endParaRPr b="0" lang="fr-FR" sz="1800" spc="-1" strike="noStrike">
              <a:solidFill>
                <a:srgbClr val="000000"/>
              </a:solidFill>
              <a:uFill>
                <a:solidFill>
                  <a:srgbClr val="ffffff"/>
                </a:solidFill>
              </a:uFill>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30" name="PlaceHolder 1"/>
          <p:cNvSpPr>
            <a:spLocks noGrp="1"/>
          </p:cNvSpPr>
          <p:nvPr>
            <p:ph type="title"/>
          </p:nvPr>
        </p:nvSpPr>
        <p:spPr>
          <a:xfrm>
            <a:off x="457200" y="273600"/>
            <a:ext cx="8228880" cy="1144800"/>
          </a:xfrm>
          <a:prstGeom prst="rect">
            <a:avLst/>
          </a:prstGeom>
        </p:spPr>
        <p:txBody>
          <a:bodyPr lIns="0" rIns="0" tIns="0" bIns="0" anchor="ctr"/>
          <a:p>
            <a:endParaRPr b="0" lang="fr-FR" sz="1800" spc="-1" strike="noStrike">
              <a:solidFill>
                <a:srgbClr val="000000"/>
              </a:solidFill>
              <a:uFill>
                <a:solidFill>
                  <a:srgbClr val="ffffff"/>
                </a:solidFill>
              </a:uFill>
              <a:latin typeface="Arial"/>
            </a:endParaRPr>
          </a:p>
        </p:txBody>
      </p:sp>
      <p:sp>
        <p:nvSpPr>
          <p:cNvPr id="31" name="PlaceHolder 2"/>
          <p:cNvSpPr>
            <a:spLocks noGrp="1"/>
          </p:cNvSpPr>
          <p:nvPr>
            <p:ph type="body"/>
          </p:nvPr>
        </p:nvSpPr>
        <p:spPr>
          <a:xfrm>
            <a:off x="457200" y="1604520"/>
            <a:ext cx="4015800" cy="3977280"/>
          </a:xfrm>
          <a:prstGeom prst="rect">
            <a:avLst/>
          </a:prstGeom>
        </p:spPr>
        <p:txBody>
          <a:bodyPr lIns="0" rIns="0" tIns="0" bIns="0"/>
          <a:p>
            <a:endParaRPr b="0" lang="fr-FR" sz="1800" spc="-1" strike="noStrike">
              <a:solidFill>
                <a:srgbClr val="000000"/>
              </a:solidFill>
              <a:uFill>
                <a:solidFill>
                  <a:srgbClr val="ffffff"/>
                </a:solidFill>
              </a:uFill>
              <a:latin typeface="Arial"/>
            </a:endParaRPr>
          </a:p>
        </p:txBody>
      </p:sp>
      <p:sp>
        <p:nvSpPr>
          <p:cNvPr id="32" name="PlaceHolder 3"/>
          <p:cNvSpPr>
            <a:spLocks noGrp="1"/>
          </p:cNvSpPr>
          <p:nvPr>
            <p:ph type="body"/>
          </p:nvPr>
        </p:nvSpPr>
        <p:spPr>
          <a:xfrm>
            <a:off x="4674240" y="1604520"/>
            <a:ext cx="4015800" cy="1896840"/>
          </a:xfrm>
          <a:prstGeom prst="rect">
            <a:avLst/>
          </a:prstGeom>
        </p:spPr>
        <p:txBody>
          <a:bodyPr lIns="0" rIns="0" tIns="0" bIns="0"/>
          <a:p>
            <a:endParaRPr b="0" lang="fr-FR" sz="1800" spc="-1" strike="noStrike">
              <a:solidFill>
                <a:srgbClr val="000000"/>
              </a:solidFill>
              <a:uFill>
                <a:solidFill>
                  <a:srgbClr val="ffffff"/>
                </a:solidFill>
              </a:uFill>
              <a:latin typeface="Arial"/>
            </a:endParaRPr>
          </a:p>
        </p:txBody>
      </p:sp>
      <p:sp>
        <p:nvSpPr>
          <p:cNvPr id="33" name="PlaceHolder 4"/>
          <p:cNvSpPr>
            <a:spLocks noGrp="1"/>
          </p:cNvSpPr>
          <p:nvPr>
            <p:ph type="body"/>
          </p:nvPr>
        </p:nvSpPr>
        <p:spPr>
          <a:xfrm>
            <a:off x="4674240" y="3682080"/>
            <a:ext cx="4015800" cy="1896840"/>
          </a:xfrm>
          <a:prstGeom prst="rect">
            <a:avLst/>
          </a:prstGeom>
        </p:spPr>
        <p:txBody>
          <a:bodyPr lIns="0" rIns="0" tIns="0" bIns="0"/>
          <a:p>
            <a:endParaRPr b="0" lang="fr-FR" sz="1800" spc="-1" strike="noStrike">
              <a:solidFill>
                <a:srgbClr val="000000"/>
              </a:solidFill>
              <a:uFill>
                <a:solidFill>
                  <a:srgbClr val="ffffff"/>
                </a:solidFill>
              </a:uFill>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457200" y="273600"/>
            <a:ext cx="8228880" cy="1144800"/>
          </a:xfrm>
          <a:prstGeom prst="rect">
            <a:avLst/>
          </a:prstGeom>
        </p:spPr>
        <p:txBody>
          <a:bodyPr lIns="0" rIns="0" tIns="0" bIns="0" anchor="ctr"/>
          <a:p>
            <a:endParaRPr b="0" lang="fr-FR" sz="1800" spc="-1" strike="noStrike">
              <a:solidFill>
                <a:srgbClr val="000000"/>
              </a:solidFill>
              <a:uFill>
                <a:solidFill>
                  <a:srgbClr val="ffffff"/>
                </a:solidFill>
              </a:uFill>
              <a:latin typeface="Arial"/>
            </a:endParaRPr>
          </a:p>
        </p:txBody>
      </p:sp>
      <p:sp>
        <p:nvSpPr>
          <p:cNvPr id="35" name="PlaceHolder 2"/>
          <p:cNvSpPr>
            <a:spLocks noGrp="1"/>
          </p:cNvSpPr>
          <p:nvPr>
            <p:ph type="body"/>
          </p:nvPr>
        </p:nvSpPr>
        <p:spPr>
          <a:xfrm>
            <a:off x="457200" y="1604520"/>
            <a:ext cx="4015800" cy="1896840"/>
          </a:xfrm>
          <a:prstGeom prst="rect">
            <a:avLst/>
          </a:prstGeom>
        </p:spPr>
        <p:txBody>
          <a:bodyPr lIns="0" rIns="0" tIns="0" bIns="0"/>
          <a:p>
            <a:endParaRPr b="0" lang="fr-FR" sz="1800" spc="-1" strike="noStrike">
              <a:solidFill>
                <a:srgbClr val="000000"/>
              </a:solidFill>
              <a:uFill>
                <a:solidFill>
                  <a:srgbClr val="ffffff"/>
                </a:solidFill>
              </a:uFill>
              <a:latin typeface="Arial"/>
            </a:endParaRPr>
          </a:p>
        </p:txBody>
      </p:sp>
      <p:sp>
        <p:nvSpPr>
          <p:cNvPr id="36" name="PlaceHolder 3"/>
          <p:cNvSpPr>
            <a:spLocks noGrp="1"/>
          </p:cNvSpPr>
          <p:nvPr>
            <p:ph type="body"/>
          </p:nvPr>
        </p:nvSpPr>
        <p:spPr>
          <a:xfrm>
            <a:off x="4674240" y="1604520"/>
            <a:ext cx="4015800" cy="1896840"/>
          </a:xfrm>
          <a:prstGeom prst="rect">
            <a:avLst/>
          </a:prstGeom>
        </p:spPr>
        <p:txBody>
          <a:bodyPr lIns="0" rIns="0" tIns="0" bIns="0"/>
          <a:p>
            <a:endParaRPr b="0" lang="fr-FR" sz="1800" spc="-1" strike="noStrike">
              <a:solidFill>
                <a:srgbClr val="000000"/>
              </a:solidFill>
              <a:uFill>
                <a:solidFill>
                  <a:srgbClr val="ffffff"/>
                </a:solidFill>
              </a:uFill>
              <a:latin typeface="Arial"/>
            </a:endParaRPr>
          </a:p>
        </p:txBody>
      </p:sp>
      <p:sp>
        <p:nvSpPr>
          <p:cNvPr id="37" name="PlaceHolder 4"/>
          <p:cNvSpPr>
            <a:spLocks noGrp="1"/>
          </p:cNvSpPr>
          <p:nvPr>
            <p:ph type="body"/>
          </p:nvPr>
        </p:nvSpPr>
        <p:spPr>
          <a:xfrm>
            <a:off x="457200" y="3682080"/>
            <a:ext cx="8229240" cy="1896840"/>
          </a:xfrm>
          <a:prstGeom prst="rect">
            <a:avLst/>
          </a:prstGeom>
        </p:spPr>
        <p:txBody>
          <a:bodyPr lIns="0" rIns="0" tIns="0" bIns="0"/>
          <a:p>
            <a:endParaRPr b="0" lang="fr-FR" sz="1800" spc="-1" strike="noStrike">
              <a:solidFill>
                <a:srgbClr val="000000"/>
              </a:solidFill>
              <a:uFill>
                <a:solidFill>
                  <a:srgbClr val="ffffff"/>
                </a:solidFill>
              </a:uFill>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5.jpeg"/><Relationship Id="rId7" Type="http://schemas.openxmlformats.org/officeDocument/2006/relationships/image" Target="../media/image6.png"/><Relationship Id="rId8" Type="http://schemas.openxmlformats.org/officeDocument/2006/relationships/image" Target="../media/image7.jpeg"/><Relationship Id="rId9" Type="http://schemas.openxmlformats.org/officeDocument/2006/relationships/image" Target="../media/image8.png"/><Relationship Id="rId10" Type="http://schemas.openxmlformats.org/officeDocument/2006/relationships/image" Target="../media/image9.png"/><Relationship Id="rId11" Type="http://schemas.openxmlformats.org/officeDocument/2006/relationships/image" Target="../media/image10.png"/><Relationship Id="rId12" Type="http://schemas.openxmlformats.org/officeDocument/2006/relationships/image" Target="../media/image11.jpeg"/><Relationship Id="rId13" Type="http://schemas.openxmlformats.org/officeDocument/2006/relationships/image" Target="../media/image12.png"/><Relationship Id="rId14" Type="http://schemas.openxmlformats.org/officeDocument/2006/relationships/slideLayout" Target="../slideLayouts/slideLayout1.xml"/><Relationship Id="rId15" Type="http://schemas.openxmlformats.org/officeDocument/2006/relationships/slideLayout" Target="../slideLayouts/slideLayout2.xml"/><Relationship Id="rId16" Type="http://schemas.openxmlformats.org/officeDocument/2006/relationships/slideLayout" Target="../slideLayouts/slideLayout3.xml"/><Relationship Id="rId17" Type="http://schemas.openxmlformats.org/officeDocument/2006/relationships/slideLayout" Target="../slideLayouts/slideLayout4.xml"/><Relationship Id="rId18" Type="http://schemas.openxmlformats.org/officeDocument/2006/relationships/slideLayout" Target="../slideLayouts/slideLayout5.xml"/><Relationship Id="rId19" Type="http://schemas.openxmlformats.org/officeDocument/2006/relationships/slideLayout" Target="../slideLayouts/slideLayout6.xml"/><Relationship Id="rId20" Type="http://schemas.openxmlformats.org/officeDocument/2006/relationships/slideLayout" Target="../slideLayouts/slideLayout7.xml"/><Relationship Id="rId21" Type="http://schemas.openxmlformats.org/officeDocument/2006/relationships/slideLayout" Target="../slideLayouts/slideLayout8.xml"/><Relationship Id="rId22" Type="http://schemas.openxmlformats.org/officeDocument/2006/relationships/slideLayout" Target="../slideLayouts/slideLayout9.xml"/><Relationship Id="rId23" Type="http://schemas.openxmlformats.org/officeDocument/2006/relationships/slideLayout" Target="../slideLayouts/slideLayout10.xml"/><Relationship Id="rId24" Type="http://schemas.openxmlformats.org/officeDocument/2006/relationships/slideLayout" Target="../slideLayouts/slideLayout11.xml"/><Relationship Id="rId25"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15.png"/><Relationship Id="rId3" Type="http://schemas.openxmlformats.org/officeDocument/2006/relationships/image" Target="../media/image16.png"/><Relationship Id="rId4" Type="http://schemas.openxmlformats.org/officeDocument/2006/relationships/slideLayout" Target="../slideLayouts/slideLayout13.xml"/><Relationship Id="rId5" Type="http://schemas.openxmlformats.org/officeDocument/2006/relationships/slideLayout" Target="../slideLayouts/slideLayout14.xml"/><Relationship Id="rId6" Type="http://schemas.openxmlformats.org/officeDocument/2006/relationships/slideLayout" Target="../slideLayouts/slideLayout15.xml"/><Relationship Id="rId7" Type="http://schemas.openxmlformats.org/officeDocument/2006/relationships/slideLayout" Target="../slideLayouts/slideLayout16.xml"/><Relationship Id="rId8" Type="http://schemas.openxmlformats.org/officeDocument/2006/relationships/slideLayout" Target="../slideLayouts/slideLayout17.xml"/><Relationship Id="rId9" Type="http://schemas.openxmlformats.org/officeDocument/2006/relationships/slideLayout" Target="../slideLayouts/slideLayout18.xml"/><Relationship Id="rId10" Type="http://schemas.openxmlformats.org/officeDocument/2006/relationships/slideLayout" Target="../slideLayouts/slideLayout19.xml"/><Relationship Id="rId11" Type="http://schemas.openxmlformats.org/officeDocument/2006/relationships/slideLayout" Target="../slideLayouts/slideLayout20.xml"/><Relationship Id="rId12" Type="http://schemas.openxmlformats.org/officeDocument/2006/relationships/slideLayout" Target="../slideLayouts/slideLayout21.xml"/><Relationship Id="rId13" Type="http://schemas.openxmlformats.org/officeDocument/2006/relationships/slideLayout" Target="../slideLayouts/slideLayout22.xml"/><Relationship Id="rId14" Type="http://schemas.openxmlformats.org/officeDocument/2006/relationships/slideLayout" Target="../slideLayouts/slideLayout23.xml"/><Relationship Id="rId15"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19.png"/><Relationship Id="rId3" Type="http://schemas.openxmlformats.org/officeDocument/2006/relationships/image" Target="../media/image20.png"/><Relationship Id="rId4" Type="http://schemas.openxmlformats.org/officeDocument/2006/relationships/slideLayout" Target="../slideLayouts/slideLayout25.xml"/><Relationship Id="rId5" Type="http://schemas.openxmlformats.org/officeDocument/2006/relationships/slideLayout" Target="../slideLayouts/slideLayout26.xml"/><Relationship Id="rId6" Type="http://schemas.openxmlformats.org/officeDocument/2006/relationships/slideLayout" Target="../slideLayouts/slideLayout27.xml"/><Relationship Id="rId7" Type="http://schemas.openxmlformats.org/officeDocument/2006/relationships/slideLayout" Target="../slideLayouts/slideLayout28.xml"/><Relationship Id="rId8" Type="http://schemas.openxmlformats.org/officeDocument/2006/relationships/slideLayout" Target="../slideLayouts/slideLayout29.xml"/><Relationship Id="rId9" Type="http://schemas.openxmlformats.org/officeDocument/2006/relationships/slideLayout" Target="../slideLayouts/slideLayout30.xml"/><Relationship Id="rId10" Type="http://schemas.openxmlformats.org/officeDocument/2006/relationships/slideLayout" Target="../slideLayouts/slideLayout31.xml"/><Relationship Id="rId11" Type="http://schemas.openxmlformats.org/officeDocument/2006/relationships/slideLayout" Target="../slideLayouts/slideLayout32.xml"/><Relationship Id="rId12" Type="http://schemas.openxmlformats.org/officeDocument/2006/relationships/slideLayout" Target="../slideLayouts/slideLayout33.xml"/><Relationship Id="rId13" Type="http://schemas.openxmlformats.org/officeDocument/2006/relationships/slideLayout" Target="../slideLayouts/slideLayout34.xml"/><Relationship Id="rId14" Type="http://schemas.openxmlformats.org/officeDocument/2006/relationships/slideLayout" Target="../slideLayouts/slideLayout35.xml"/><Relationship Id="rId15"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image" Target="../media/image23.png"/><Relationship Id="rId3" Type="http://schemas.openxmlformats.org/officeDocument/2006/relationships/image" Target="../media/image24.png"/><Relationship Id="rId4" Type="http://schemas.openxmlformats.org/officeDocument/2006/relationships/slideLayout" Target="../slideLayouts/slideLayout37.xml"/><Relationship Id="rId5" Type="http://schemas.openxmlformats.org/officeDocument/2006/relationships/slideLayout" Target="../slideLayouts/slideLayout38.xml"/><Relationship Id="rId6" Type="http://schemas.openxmlformats.org/officeDocument/2006/relationships/slideLayout" Target="../slideLayouts/slideLayout39.xml"/><Relationship Id="rId7" Type="http://schemas.openxmlformats.org/officeDocument/2006/relationships/slideLayout" Target="../slideLayouts/slideLayout40.xml"/><Relationship Id="rId8" Type="http://schemas.openxmlformats.org/officeDocument/2006/relationships/slideLayout" Target="../slideLayouts/slideLayout41.xml"/><Relationship Id="rId9" Type="http://schemas.openxmlformats.org/officeDocument/2006/relationships/slideLayout" Target="../slideLayouts/slideLayout42.xml"/><Relationship Id="rId10" Type="http://schemas.openxmlformats.org/officeDocument/2006/relationships/slideLayout" Target="../slideLayouts/slideLayout43.xml"/><Relationship Id="rId11" Type="http://schemas.openxmlformats.org/officeDocument/2006/relationships/slideLayout" Target="../slideLayouts/slideLayout44.xml"/><Relationship Id="rId12" Type="http://schemas.openxmlformats.org/officeDocument/2006/relationships/slideLayout" Target="../slideLayouts/slideLayout45.xml"/><Relationship Id="rId13" Type="http://schemas.openxmlformats.org/officeDocument/2006/relationships/slideLayout" Target="../slideLayouts/slideLayout46.xml"/><Relationship Id="rId14" Type="http://schemas.openxmlformats.org/officeDocument/2006/relationships/slideLayout" Target="../slideLayouts/slideLayout47.xml"/><Relationship Id="rId15" Type="http://schemas.openxmlformats.org/officeDocument/2006/relationships/slideLayout" Target="../slideLayouts/slideLayout48.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CustomShape 1"/>
          <p:cNvSpPr/>
          <p:nvPr/>
        </p:nvSpPr>
        <p:spPr>
          <a:xfrm>
            <a:off x="0" y="0"/>
            <a:ext cx="8297640" cy="544320"/>
          </a:xfrm>
          <a:prstGeom prst="rect">
            <a:avLst/>
          </a:prstGeom>
          <a:noFill/>
          <a:ln>
            <a:noFill/>
          </a:ln>
        </p:spPr>
        <p:style>
          <a:lnRef idx="0"/>
          <a:fillRef idx="0"/>
          <a:effectRef idx="0"/>
          <a:fontRef idx="minor"/>
        </p:style>
      </p:sp>
      <p:sp>
        <p:nvSpPr>
          <p:cNvPr id="1" name="CustomShape 2"/>
          <p:cNvSpPr/>
          <p:nvPr/>
        </p:nvSpPr>
        <p:spPr>
          <a:xfrm>
            <a:off x="0" y="685800"/>
            <a:ext cx="7448400" cy="360"/>
          </a:xfrm>
          <a:custGeom>
            <a:avLst/>
            <a:gdLst/>
            <a:ahLst/>
            <a:rect l="l" t="t" r="r" b="b"/>
            <a:pathLst>
              <a:path w="21600" h="21600">
                <a:moveTo>
                  <a:pt x="0" y="0"/>
                </a:moveTo>
                <a:lnTo>
                  <a:pt x="21600" y="21600"/>
                </a:lnTo>
              </a:path>
            </a:pathLst>
          </a:custGeom>
          <a:noFill/>
          <a:ln w="12600">
            <a:solidFill>
              <a:srgbClr val="3333cc"/>
            </a:solidFill>
            <a:round/>
          </a:ln>
        </p:spPr>
        <p:style>
          <a:lnRef idx="0"/>
          <a:fillRef idx="0"/>
          <a:effectRef idx="0"/>
          <a:fontRef idx="minor"/>
        </p:style>
      </p:sp>
      <p:sp>
        <p:nvSpPr>
          <p:cNvPr id="2" name="CustomShape 3"/>
          <p:cNvSpPr/>
          <p:nvPr/>
        </p:nvSpPr>
        <p:spPr>
          <a:xfrm>
            <a:off x="1695600" y="6616800"/>
            <a:ext cx="6656040" cy="360"/>
          </a:xfrm>
          <a:custGeom>
            <a:avLst/>
            <a:gdLst/>
            <a:ahLst/>
            <a:rect l="l" t="t" r="r" b="b"/>
            <a:pathLst>
              <a:path w="21600" h="21600">
                <a:moveTo>
                  <a:pt x="0" y="0"/>
                </a:moveTo>
                <a:lnTo>
                  <a:pt x="21600" y="21600"/>
                </a:lnTo>
              </a:path>
            </a:pathLst>
          </a:custGeom>
          <a:noFill/>
          <a:ln w="9360">
            <a:solidFill>
              <a:srgbClr val="3333cc"/>
            </a:solidFill>
            <a:round/>
          </a:ln>
        </p:spPr>
        <p:style>
          <a:lnRef idx="0"/>
          <a:fillRef idx="0"/>
          <a:effectRef idx="0"/>
          <a:fontRef idx="minor"/>
        </p:style>
      </p:sp>
      <p:pic>
        <p:nvPicPr>
          <p:cNvPr id="3" name="Shape 17" descr=""/>
          <p:cNvPicPr/>
          <p:nvPr/>
        </p:nvPicPr>
        <p:blipFill>
          <a:blip r:embed="rId2"/>
          <a:stretch/>
        </p:blipFill>
        <p:spPr>
          <a:xfrm>
            <a:off x="76320" y="6400800"/>
            <a:ext cx="3589200" cy="360000"/>
          </a:xfrm>
          <a:prstGeom prst="rect">
            <a:avLst/>
          </a:prstGeom>
          <a:ln>
            <a:noFill/>
          </a:ln>
        </p:spPr>
      </p:pic>
      <p:pic>
        <p:nvPicPr>
          <p:cNvPr id="4" name="Shape 18" descr=""/>
          <p:cNvPicPr/>
          <p:nvPr/>
        </p:nvPicPr>
        <p:blipFill>
          <a:blip r:embed="rId3"/>
          <a:stretch/>
        </p:blipFill>
        <p:spPr>
          <a:xfrm>
            <a:off x="6781680" y="380880"/>
            <a:ext cx="2265120" cy="360000"/>
          </a:xfrm>
          <a:prstGeom prst="rect">
            <a:avLst/>
          </a:prstGeom>
          <a:ln>
            <a:noFill/>
          </a:ln>
        </p:spPr>
      </p:pic>
      <p:pic>
        <p:nvPicPr>
          <p:cNvPr id="5" name="Shape 21" descr=""/>
          <p:cNvPicPr/>
          <p:nvPr/>
        </p:nvPicPr>
        <p:blipFill>
          <a:blip r:embed="rId4"/>
          <a:stretch/>
        </p:blipFill>
        <p:spPr>
          <a:xfrm>
            <a:off x="533520" y="1022040"/>
            <a:ext cx="8275320" cy="777960"/>
          </a:xfrm>
          <a:prstGeom prst="rect">
            <a:avLst/>
          </a:prstGeom>
          <a:ln>
            <a:noFill/>
          </a:ln>
        </p:spPr>
      </p:pic>
      <p:pic>
        <p:nvPicPr>
          <p:cNvPr id="6" name="Shape 22" descr=""/>
          <p:cNvPicPr/>
          <p:nvPr/>
        </p:nvPicPr>
        <p:blipFill>
          <a:blip r:embed="rId5"/>
          <a:srcRect l="-479760" t="0" r="-479760" b="0"/>
          <a:stretch/>
        </p:blipFill>
        <p:spPr>
          <a:xfrm>
            <a:off x="528480" y="476280"/>
            <a:ext cx="8275320" cy="1871280"/>
          </a:xfrm>
          <a:prstGeom prst="rect">
            <a:avLst/>
          </a:prstGeom>
          <a:ln>
            <a:noFill/>
          </a:ln>
        </p:spPr>
      </p:pic>
      <p:pic>
        <p:nvPicPr>
          <p:cNvPr id="7" name="Shape 25" descr=""/>
          <p:cNvPicPr/>
          <p:nvPr/>
        </p:nvPicPr>
        <p:blipFill>
          <a:blip r:embed="rId6"/>
          <a:stretch/>
        </p:blipFill>
        <p:spPr>
          <a:xfrm>
            <a:off x="30960" y="5450040"/>
            <a:ext cx="1993320" cy="430200"/>
          </a:xfrm>
          <a:prstGeom prst="rect">
            <a:avLst/>
          </a:prstGeom>
          <a:ln>
            <a:noFill/>
          </a:ln>
        </p:spPr>
      </p:pic>
      <p:pic>
        <p:nvPicPr>
          <p:cNvPr id="8" name="Shape 26" descr=""/>
          <p:cNvPicPr/>
          <p:nvPr/>
        </p:nvPicPr>
        <p:blipFill>
          <a:blip r:embed="rId7"/>
          <a:stretch/>
        </p:blipFill>
        <p:spPr>
          <a:xfrm>
            <a:off x="4160160" y="6196320"/>
            <a:ext cx="1423800" cy="610200"/>
          </a:xfrm>
          <a:prstGeom prst="rect">
            <a:avLst/>
          </a:prstGeom>
          <a:ln>
            <a:noFill/>
          </a:ln>
        </p:spPr>
      </p:pic>
      <p:pic>
        <p:nvPicPr>
          <p:cNvPr id="9" name="Shape 27" descr=""/>
          <p:cNvPicPr/>
          <p:nvPr/>
        </p:nvPicPr>
        <p:blipFill>
          <a:blip r:embed="rId8"/>
          <a:stretch/>
        </p:blipFill>
        <p:spPr>
          <a:xfrm>
            <a:off x="2085840" y="5360040"/>
            <a:ext cx="1194120" cy="610200"/>
          </a:xfrm>
          <a:prstGeom prst="rect">
            <a:avLst/>
          </a:prstGeom>
          <a:ln>
            <a:noFill/>
          </a:ln>
        </p:spPr>
      </p:pic>
      <p:pic>
        <p:nvPicPr>
          <p:cNvPr id="10" name="Shape 28" descr=""/>
          <p:cNvPicPr/>
          <p:nvPr/>
        </p:nvPicPr>
        <p:blipFill>
          <a:blip r:embed="rId9"/>
          <a:stretch/>
        </p:blipFill>
        <p:spPr>
          <a:xfrm>
            <a:off x="5343120" y="5360040"/>
            <a:ext cx="814320" cy="610200"/>
          </a:xfrm>
          <a:prstGeom prst="rect">
            <a:avLst/>
          </a:prstGeom>
          <a:ln>
            <a:noFill/>
          </a:ln>
        </p:spPr>
      </p:pic>
      <p:pic>
        <p:nvPicPr>
          <p:cNvPr id="11" name="Shape 29" descr=""/>
          <p:cNvPicPr/>
          <p:nvPr/>
        </p:nvPicPr>
        <p:blipFill>
          <a:blip r:embed="rId10"/>
          <a:stretch/>
        </p:blipFill>
        <p:spPr>
          <a:xfrm>
            <a:off x="4462560" y="5360040"/>
            <a:ext cx="819000" cy="610200"/>
          </a:xfrm>
          <a:prstGeom prst="rect">
            <a:avLst/>
          </a:prstGeom>
          <a:ln>
            <a:noFill/>
          </a:ln>
        </p:spPr>
      </p:pic>
      <p:pic>
        <p:nvPicPr>
          <p:cNvPr id="12" name="Shape 30" descr=""/>
          <p:cNvPicPr/>
          <p:nvPr/>
        </p:nvPicPr>
        <p:blipFill>
          <a:blip r:embed="rId11"/>
          <a:stretch/>
        </p:blipFill>
        <p:spPr>
          <a:xfrm>
            <a:off x="7063920" y="5396040"/>
            <a:ext cx="2063880" cy="538200"/>
          </a:xfrm>
          <a:prstGeom prst="rect">
            <a:avLst/>
          </a:prstGeom>
          <a:ln>
            <a:noFill/>
          </a:ln>
        </p:spPr>
      </p:pic>
      <p:pic>
        <p:nvPicPr>
          <p:cNvPr id="13" name="Shape 31" descr=""/>
          <p:cNvPicPr/>
          <p:nvPr/>
        </p:nvPicPr>
        <p:blipFill>
          <a:blip r:embed="rId12"/>
          <a:stretch/>
        </p:blipFill>
        <p:spPr>
          <a:xfrm>
            <a:off x="6218640" y="5161680"/>
            <a:ext cx="783720" cy="898200"/>
          </a:xfrm>
          <a:prstGeom prst="rect">
            <a:avLst/>
          </a:prstGeom>
          <a:ln>
            <a:noFill/>
          </a:ln>
        </p:spPr>
      </p:pic>
      <p:pic>
        <p:nvPicPr>
          <p:cNvPr id="14" name="Shape 32" descr=""/>
          <p:cNvPicPr/>
          <p:nvPr/>
        </p:nvPicPr>
        <p:blipFill>
          <a:blip r:embed="rId13"/>
          <a:stretch/>
        </p:blipFill>
        <p:spPr>
          <a:xfrm>
            <a:off x="3341160" y="5360040"/>
            <a:ext cx="1059840" cy="610200"/>
          </a:xfrm>
          <a:prstGeom prst="rect">
            <a:avLst/>
          </a:prstGeom>
          <a:ln>
            <a:noFill/>
          </a:ln>
        </p:spPr>
      </p:pic>
      <p:sp>
        <p:nvSpPr>
          <p:cNvPr id="15" name="PlaceHolder 4"/>
          <p:cNvSpPr>
            <a:spLocks noGrp="1"/>
          </p:cNvSpPr>
          <p:nvPr>
            <p:ph type="title"/>
          </p:nvPr>
        </p:nvSpPr>
        <p:spPr>
          <a:xfrm>
            <a:off x="457200" y="273600"/>
            <a:ext cx="8229240" cy="1144800"/>
          </a:xfrm>
          <a:prstGeom prst="rect">
            <a:avLst/>
          </a:prstGeom>
        </p:spPr>
        <p:txBody>
          <a:bodyPr lIns="0" rIns="0" tIns="0" bIns="0" anchor="ctr"/>
          <a:p>
            <a:r>
              <a:rPr b="0" lang="fr-FR" sz="1800" spc="-1" strike="noStrike">
                <a:solidFill>
                  <a:srgbClr val="000000"/>
                </a:solidFill>
                <a:uFill>
                  <a:solidFill>
                    <a:srgbClr val="ffffff"/>
                  </a:solidFill>
                </a:uFill>
                <a:latin typeface="Arial"/>
              </a:rPr>
              <a:t>Cliquez pour éditer le format du texte-titre</a:t>
            </a:r>
            <a:endParaRPr b="0" lang="fr-FR" sz="1800" spc="-1" strike="noStrike">
              <a:solidFill>
                <a:srgbClr val="000000"/>
              </a:solidFill>
              <a:uFill>
                <a:solidFill>
                  <a:srgbClr val="ffffff"/>
                </a:solidFill>
              </a:uFill>
              <a:latin typeface="Arial"/>
            </a:endParaRPr>
          </a:p>
        </p:txBody>
      </p:sp>
      <p:sp>
        <p:nvSpPr>
          <p:cNvPr id="16" name="PlaceHolder 5"/>
          <p:cNvSpPr>
            <a:spLocks noGrp="1"/>
          </p:cNvSpPr>
          <p:nvPr>
            <p:ph type="body"/>
          </p:nvPr>
        </p:nvSpPr>
        <p:spPr>
          <a:xfrm>
            <a:off x="457200" y="1604520"/>
            <a:ext cx="8229240" cy="3977280"/>
          </a:xfrm>
          <a:prstGeom prst="rect">
            <a:avLst/>
          </a:prstGeom>
        </p:spPr>
        <p:txBody>
          <a:bodyPr lIns="0" rIns="0" tIns="0" bIns="0"/>
          <a:p>
            <a:pPr marL="432000" indent="-324000">
              <a:spcBef>
                <a:spcPts val="1417"/>
              </a:spcBef>
              <a:buClr>
                <a:srgbClr val="000000"/>
              </a:buClr>
              <a:buSzPct val="45000"/>
              <a:buFont typeface="Wingdings" charset="2"/>
              <a:buChar char=""/>
            </a:pPr>
            <a:r>
              <a:rPr b="0" lang="fr-FR" sz="1800" spc="-1" strike="noStrike">
                <a:solidFill>
                  <a:srgbClr val="000000"/>
                </a:solidFill>
                <a:uFill>
                  <a:solidFill>
                    <a:srgbClr val="ffffff"/>
                  </a:solidFill>
                </a:uFill>
                <a:latin typeface="Arial"/>
              </a:rPr>
              <a:t>Cliquez pour éditer le format du plan de texte</a:t>
            </a:r>
            <a:endParaRPr b="0" lang="fr-FR" sz="1800" spc="-1" strike="noStrike">
              <a:solidFill>
                <a:srgbClr val="000000"/>
              </a:solidFill>
              <a:uFill>
                <a:solidFill>
                  <a:srgbClr val="ffffff"/>
                </a:solidFill>
              </a:uFill>
              <a:latin typeface="Arial"/>
            </a:endParaRPr>
          </a:p>
          <a:p>
            <a:pPr lvl="1" marL="864000" indent="-324000">
              <a:spcBef>
                <a:spcPts val="1134"/>
              </a:spcBef>
              <a:buClr>
                <a:srgbClr val="000000"/>
              </a:buClr>
              <a:buSzPct val="75000"/>
              <a:buFont typeface="Symbol" charset="2"/>
              <a:buChar char=""/>
            </a:pPr>
            <a:r>
              <a:rPr b="0" lang="fr-FR" sz="1800" spc="-1" strike="noStrike">
                <a:solidFill>
                  <a:srgbClr val="000000"/>
                </a:solidFill>
                <a:uFill>
                  <a:solidFill>
                    <a:srgbClr val="ffffff"/>
                  </a:solidFill>
                </a:uFill>
                <a:latin typeface="Arial"/>
              </a:rPr>
              <a:t>Second niveau de plan</a:t>
            </a:r>
            <a:endParaRPr b="0" lang="fr-FR" sz="1800" spc="-1" strike="noStrike">
              <a:solidFill>
                <a:srgbClr val="000000"/>
              </a:solidFill>
              <a:uFill>
                <a:solidFill>
                  <a:srgbClr val="ffffff"/>
                </a:solidFill>
              </a:uFill>
              <a:latin typeface="Arial"/>
            </a:endParaRPr>
          </a:p>
          <a:p>
            <a:pPr lvl="2" marL="1296000" indent="-288000">
              <a:spcBef>
                <a:spcPts val="850"/>
              </a:spcBef>
              <a:buClr>
                <a:srgbClr val="000000"/>
              </a:buClr>
              <a:buSzPct val="45000"/>
              <a:buFont typeface="Wingdings" charset="2"/>
              <a:buChar char=""/>
            </a:pPr>
            <a:r>
              <a:rPr b="0" lang="fr-FR" sz="1800" spc="-1" strike="noStrike">
                <a:solidFill>
                  <a:srgbClr val="000000"/>
                </a:solidFill>
                <a:uFill>
                  <a:solidFill>
                    <a:srgbClr val="ffffff"/>
                  </a:solidFill>
                </a:uFill>
                <a:latin typeface="Arial"/>
              </a:rPr>
              <a:t>Troisième niveau de plan</a:t>
            </a:r>
            <a:endParaRPr b="0" lang="fr-FR" sz="1800" spc="-1" strike="noStrike">
              <a:solidFill>
                <a:srgbClr val="000000"/>
              </a:solidFill>
              <a:uFill>
                <a:solidFill>
                  <a:srgbClr val="ffffff"/>
                </a:solidFill>
              </a:uFill>
              <a:latin typeface="Arial"/>
            </a:endParaRPr>
          </a:p>
          <a:p>
            <a:pPr lvl="3" marL="1728000" indent="-216000">
              <a:spcBef>
                <a:spcPts val="567"/>
              </a:spcBef>
              <a:buClr>
                <a:srgbClr val="000000"/>
              </a:buClr>
              <a:buSzPct val="75000"/>
              <a:buFont typeface="Symbol" charset="2"/>
              <a:buChar char=""/>
            </a:pPr>
            <a:r>
              <a:rPr b="0" lang="fr-FR" sz="1800" spc="-1" strike="noStrike">
                <a:solidFill>
                  <a:srgbClr val="000000"/>
                </a:solidFill>
                <a:uFill>
                  <a:solidFill>
                    <a:srgbClr val="ffffff"/>
                  </a:solidFill>
                </a:uFill>
                <a:latin typeface="Arial"/>
              </a:rPr>
              <a:t>Quatrième niveau de plan</a:t>
            </a:r>
            <a:endParaRPr b="0" lang="fr-FR" sz="1800" spc="-1" strike="noStrike">
              <a:solidFill>
                <a:srgbClr val="000000"/>
              </a:solidFill>
              <a:uFill>
                <a:solidFill>
                  <a:srgbClr val="ffffff"/>
                </a:solidFill>
              </a:uFill>
              <a:latin typeface="Arial"/>
            </a:endParaRPr>
          </a:p>
          <a:p>
            <a:pPr lvl="4" marL="2160000" indent="-216000">
              <a:spcBef>
                <a:spcPts val="283"/>
              </a:spcBef>
              <a:buClr>
                <a:srgbClr val="000000"/>
              </a:buClr>
              <a:buSzPct val="45000"/>
              <a:buFont typeface="Wingdings" charset="2"/>
              <a:buChar char=""/>
            </a:pPr>
            <a:r>
              <a:rPr b="0" lang="fr-FR" sz="2000" spc="-1" strike="noStrike">
                <a:solidFill>
                  <a:srgbClr val="000000"/>
                </a:solidFill>
                <a:uFill>
                  <a:solidFill>
                    <a:srgbClr val="ffffff"/>
                  </a:solidFill>
                </a:uFill>
                <a:latin typeface="Arial"/>
              </a:rPr>
              <a:t>Cinquième niveau de plan</a:t>
            </a:r>
            <a:endParaRPr b="0" lang="fr-FR" sz="2000" spc="-1" strike="noStrike">
              <a:solidFill>
                <a:srgbClr val="000000"/>
              </a:solidFill>
              <a:uFill>
                <a:solidFill>
                  <a:srgbClr val="ffffff"/>
                </a:solidFill>
              </a:uFill>
              <a:latin typeface="Arial"/>
            </a:endParaRPr>
          </a:p>
          <a:p>
            <a:pPr lvl="5" marL="2592000" indent="-216000">
              <a:spcBef>
                <a:spcPts val="283"/>
              </a:spcBef>
              <a:buClr>
                <a:srgbClr val="000000"/>
              </a:buClr>
              <a:buSzPct val="45000"/>
              <a:buFont typeface="Wingdings" charset="2"/>
              <a:buChar char=""/>
            </a:pPr>
            <a:r>
              <a:rPr b="0" lang="fr-FR" sz="2000" spc="-1" strike="noStrike">
                <a:solidFill>
                  <a:srgbClr val="000000"/>
                </a:solidFill>
                <a:uFill>
                  <a:solidFill>
                    <a:srgbClr val="ffffff"/>
                  </a:solidFill>
                </a:uFill>
                <a:latin typeface="Arial"/>
              </a:rPr>
              <a:t>Sixième niveau de plan</a:t>
            </a:r>
            <a:endParaRPr b="0" lang="fr-FR" sz="2000" spc="-1" strike="noStrike">
              <a:solidFill>
                <a:srgbClr val="000000"/>
              </a:solidFill>
              <a:uFill>
                <a:solidFill>
                  <a:srgbClr val="ffffff"/>
                </a:solidFill>
              </a:uFill>
              <a:latin typeface="Arial"/>
            </a:endParaRPr>
          </a:p>
          <a:p>
            <a:pPr lvl="6" marL="3024000" indent="-216000">
              <a:spcBef>
                <a:spcPts val="283"/>
              </a:spcBef>
              <a:buClr>
                <a:srgbClr val="000000"/>
              </a:buClr>
              <a:buSzPct val="45000"/>
              <a:buFont typeface="Wingdings" charset="2"/>
              <a:buChar char=""/>
            </a:pPr>
            <a:r>
              <a:rPr b="0" lang="fr-FR" sz="2000" spc="-1" strike="noStrike">
                <a:solidFill>
                  <a:srgbClr val="000000"/>
                </a:solidFill>
                <a:uFill>
                  <a:solidFill>
                    <a:srgbClr val="ffffff"/>
                  </a:solidFill>
                </a:uFill>
                <a:latin typeface="Arial"/>
              </a:rPr>
              <a:t>Septième niveau de plan</a:t>
            </a:r>
            <a:endParaRPr b="0" lang="fr-FR" sz="2000" spc="-1" strike="noStrike">
              <a:solidFill>
                <a:srgbClr val="000000"/>
              </a:solidFill>
              <a:uFill>
                <a:solidFill>
                  <a:srgbClr val="ffffff"/>
                </a:solidFill>
              </a:uFill>
              <a:latin typeface="Arial"/>
            </a:endParaRPr>
          </a:p>
        </p:txBody>
      </p:sp>
    </p:spTree>
  </p:cSld>
  <p:clrMap bg1="lt1" bg2="lt2" tx1="dk1" tx2="dk2" accent1="accent1" accent2="accent2" accent3="accent3" accent4="accent4" accent5="accent5" accent6="accent6" hlink="hlink" folHlink="folHlink"/>
  <p:sldLayoutIdLst>
    <p:sldLayoutId id="2147483649" r:id="rId14"/>
    <p:sldLayoutId id="2147483650" r:id="rId15"/>
    <p:sldLayoutId id="2147483651" r:id="rId16"/>
    <p:sldLayoutId id="2147483652" r:id="rId17"/>
    <p:sldLayoutId id="2147483653" r:id="rId18"/>
    <p:sldLayoutId id="2147483654" r:id="rId19"/>
    <p:sldLayoutId id="2147483655" r:id="rId20"/>
    <p:sldLayoutId id="2147483656" r:id="rId21"/>
    <p:sldLayoutId id="2147483657" r:id="rId22"/>
    <p:sldLayoutId id="2147483658" r:id="rId23"/>
    <p:sldLayoutId id="2147483659" r:id="rId24"/>
    <p:sldLayoutId id="2147483660" r:id="rId25"/>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51" name="CustomShape 1"/>
          <p:cNvSpPr/>
          <p:nvPr/>
        </p:nvSpPr>
        <p:spPr>
          <a:xfrm>
            <a:off x="0" y="0"/>
            <a:ext cx="8297640" cy="544320"/>
          </a:xfrm>
          <a:prstGeom prst="rect">
            <a:avLst/>
          </a:prstGeom>
          <a:noFill/>
          <a:ln>
            <a:noFill/>
          </a:ln>
        </p:spPr>
        <p:style>
          <a:lnRef idx="0"/>
          <a:fillRef idx="0"/>
          <a:effectRef idx="0"/>
          <a:fontRef idx="minor"/>
        </p:style>
      </p:sp>
      <p:sp>
        <p:nvSpPr>
          <p:cNvPr id="52" name="CustomShape 2"/>
          <p:cNvSpPr/>
          <p:nvPr/>
        </p:nvSpPr>
        <p:spPr>
          <a:xfrm>
            <a:off x="0" y="685800"/>
            <a:ext cx="7448400" cy="360"/>
          </a:xfrm>
          <a:custGeom>
            <a:avLst/>
            <a:gdLst/>
            <a:ahLst/>
            <a:rect l="l" t="t" r="r" b="b"/>
            <a:pathLst>
              <a:path w="21600" h="21600">
                <a:moveTo>
                  <a:pt x="0" y="0"/>
                </a:moveTo>
                <a:lnTo>
                  <a:pt x="21600" y="21600"/>
                </a:lnTo>
              </a:path>
            </a:pathLst>
          </a:custGeom>
          <a:noFill/>
          <a:ln w="12600">
            <a:solidFill>
              <a:srgbClr val="3333cc"/>
            </a:solidFill>
            <a:round/>
          </a:ln>
        </p:spPr>
        <p:style>
          <a:lnRef idx="0"/>
          <a:fillRef idx="0"/>
          <a:effectRef idx="0"/>
          <a:fontRef idx="minor"/>
        </p:style>
      </p:sp>
      <p:sp>
        <p:nvSpPr>
          <p:cNvPr id="53" name="CustomShape 3"/>
          <p:cNvSpPr/>
          <p:nvPr/>
        </p:nvSpPr>
        <p:spPr>
          <a:xfrm>
            <a:off x="1695600" y="6616800"/>
            <a:ext cx="6656040" cy="360"/>
          </a:xfrm>
          <a:custGeom>
            <a:avLst/>
            <a:gdLst/>
            <a:ahLst/>
            <a:rect l="l" t="t" r="r" b="b"/>
            <a:pathLst>
              <a:path w="21600" h="21600">
                <a:moveTo>
                  <a:pt x="0" y="0"/>
                </a:moveTo>
                <a:lnTo>
                  <a:pt x="21600" y="21600"/>
                </a:lnTo>
              </a:path>
            </a:pathLst>
          </a:custGeom>
          <a:noFill/>
          <a:ln w="9360">
            <a:solidFill>
              <a:srgbClr val="3333cc"/>
            </a:solidFill>
            <a:round/>
          </a:ln>
        </p:spPr>
        <p:style>
          <a:lnRef idx="0"/>
          <a:fillRef idx="0"/>
          <a:effectRef idx="0"/>
          <a:fontRef idx="minor"/>
        </p:style>
      </p:sp>
      <p:pic>
        <p:nvPicPr>
          <p:cNvPr id="54" name="Shape 17" descr=""/>
          <p:cNvPicPr/>
          <p:nvPr/>
        </p:nvPicPr>
        <p:blipFill>
          <a:blip r:embed="rId2"/>
          <a:stretch/>
        </p:blipFill>
        <p:spPr>
          <a:xfrm>
            <a:off x="76320" y="6400800"/>
            <a:ext cx="3589200" cy="360000"/>
          </a:xfrm>
          <a:prstGeom prst="rect">
            <a:avLst/>
          </a:prstGeom>
          <a:ln>
            <a:noFill/>
          </a:ln>
        </p:spPr>
      </p:pic>
      <p:pic>
        <p:nvPicPr>
          <p:cNvPr id="55" name="Shape 18" descr=""/>
          <p:cNvPicPr/>
          <p:nvPr/>
        </p:nvPicPr>
        <p:blipFill>
          <a:blip r:embed="rId3"/>
          <a:stretch/>
        </p:blipFill>
        <p:spPr>
          <a:xfrm>
            <a:off x="6781680" y="380880"/>
            <a:ext cx="2265120" cy="360000"/>
          </a:xfrm>
          <a:prstGeom prst="rect">
            <a:avLst/>
          </a:prstGeom>
          <a:ln>
            <a:noFill/>
          </a:ln>
        </p:spPr>
      </p:pic>
      <p:sp>
        <p:nvSpPr>
          <p:cNvPr id="56" name="PlaceHolder 4"/>
          <p:cNvSpPr>
            <a:spLocks noGrp="1"/>
          </p:cNvSpPr>
          <p:nvPr>
            <p:ph type="title"/>
          </p:nvPr>
        </p:nvSpPr>
        <p:spPr>
          <a:xfrm>
            <a:off x="457200" y="273600"/>
            <a:ext cx="8229240" cy="1144800"/>
          </a:xfrm>
          <a:prstGeom prst="rect">
            <a:avLst/>
          </a:prstGeom>
        </p:spPr>
        <p:txBody>
          <a:bodyPr lIns="0" rIns="0" tIns="0" bIns="0" anchor="ctr"/>
          <a:p>
            <a:r>
              <a:rPr b="0" lang="fr-FR" sz="1800" spc="-1" strike="noStrike">
                <a:solidFill>
                  <a:srgbClr val="000000"/>
                </a:solidFill>
                <a:uFill>
                  <a:solidFill>
                    <a:srgbClr val="ffffff"/>
                  </a:solidFill>
                </a:uFill>
                <a:latin typeface="Arial"/>
              </a:rPr>
              <a:t>Cliquez pour éditer le format du texte-titre</a:t>
            </a:r>
            <a:endParaRPr b="0" lang="fr-FR" sz="1800" spc="-1" strike="noStrike">
              <a:solidFill>
                <a:srgbClr val="000000"/>
              </a:solidFill>
              <a:uFill>
                <a:solidFill>
                  <a:srgbClr val="ffffff"/>
                </a:solidFill>
              </a:uFill>
              <a:latin typeface="Arial"/>
            </a:endParaRPr>
          </a:p>
        </p:txBody>
      </p:sp>
      <p:sp>
        <p:nvSpPr>
          <p:cNvPr id="57" name="PlaceHolder 5"/>
          <p:cNvSpPr>
            <a:spLocks noGrp="1"/>
          </p:cNvSpPr>
          <p:nvPr>
            <p:ph type="body"/>
          </p:nvPr>
        </p:nvSpPr>
        <p:spPr>
          <a:xfrm>
            <a:off x="457200" y="1604520"/>
            <a:ext cx="8229240" cy="3977280"/>
          </a:xfrm>
          <a:prstGeom prst="rect">
            <a:avLst/>
          </a:prstGeom>
        </p:spPr>
        <p:txBody>
          <a:bodyPr lIns="0" rIns="0" tIns="0" bIns="0"/>
          <a:p>
            <a:pPr marL="432000" indent="-324000">
              <a:spcBef>
                <a:spcPts val="1417"/>
              </a:spcBef>
              <a:buClr>
                <a:srgbClr val="000000"/>
              </a:buClr>
              <a:buSzPct val="45000"/>
              <a:buFont typeface="Wingdings" charset="2"/>
              <a:buChar char=""/>
            </a:pPr>
            <a:r>
              <a:rPr b="0" lang="fr-FR" sz="1800" spc="-1" strike="noStrike">
                <a:solidFill>
                  <a:srgbClr val="000000"/>
                </a:solidFill>
                <a:uFill>
                  <a:solidFill>
                    <a:srgbClr val="ffffff"/>
                  </a:solidFill>
                </a:uFill>
                <a:latin typeface="Arial"/>
              </a:rPr>
              <a:t>Cliquez pour éditer le format du plan de texte</a:t>
            </a:r>
            <a:endParaRPr b="0" lang="fr-FR" sz="1800" spc="-1" strike="noStrike">
              <a:solidFill>
                <a:srgbClr val="000000"/>
              </a:solidFill>
              <a:uFill>
                <a:solidFill>
                  <a:srgbClr val="ffffff"/>
                </a:solidFill>
              </a:uFill>
              <a:latin typeface="Arial"/>
            </a:endParaRPr>
          </a:p>
          <a:p>
            <a:pPr lvl="1" marL="864000" indent="-324000">
              <a:spcBef>
                <a:spcPts val="1134"/>
              </a:spcBef>
              <a:buClr>
                <a:srgbClr val="000000"/>
              </a:buClr>
              <a:buSzPct val="75000"/>
              <a:buFont typeface="Symbol" charset="2"/>
              <a:buChar char=""/>
            </a:pPr>
            <a:r>
              <a:rPr b="0" lang="fr-FR" sz="1800" spc="-1" strike="noStrike">
                <a:solidFill>
                  <a:srgbClr val="000000"/>
                </a:solidFill>
                <a:uFill>
                  <a:solidFill>
                    <a:srgbClr val="ffffff"/>
                  </a:solidFill>
                </a:uFill>
                <a:latin typeface="Arial"/>
              </a:rPr>
              <a:t>Second niveau de plan</a:t>
            </a:r>
            <a:endParaRPr b="0" lang="fr-FR" sz="1800" spc="-1" strike="noStrike">
              <a:solidFill>
                <a:srgbClr val="000000"/>
              </a:solidFill>
              <a:uFill>
                <a:solidFill>
                  <a:srgbClr val="ffffff"/>
                </a:solidFill>
              </a:uFill>
              <a:latin typeface="Arial"/>
            </a:endParaRPr>
          </a:p>
          <a:p>
            <a:pPr lvl="2" marL="1296000" indent="-288000">
              <a:spcBef>
                <a:spcPts val="850"/>
              </a:spcBef>
              <a:buClr>
                <a:srgbClr val="000000"/>
              </a:buClr>
              <a:buSzPct val="45000"/>
              <a:buFont typeface="Wingdings" charset="2"/>
              <a:buChar char=""/>
            </a:pPr>
            <a:r>
              <a:rPr b="0" lang="fr-FR" sz="1800" spc="-1" strike="noStrike">
                <a:solidFill>
                  <a:srgbClr val="000000"/>
                </a:solidFill>
                <a:uFill>
                  <a:solidFill>
                    <a:srgbClr val="ffffff"/>
                  </a:solidFill>
                </a:uFill>
                <a:latin typeface="Arial"/>
              </a:rPr>
              <a:t>Troisième niveau de plan</a:t>
            </a:r>
            <a:endParaRPr b="0" lang="fr-FR" sz="1800" spc="-1" strike="noStrike">
              <a:solidFill>
                <a:srgbClr val="000000"/>
              </a:solidFill>
              <a:uFill>
                <a:solidFill>
                  <a:srgbClr val="ffffff"/>
                </a:solidFill>
              </a:uFill>
              <a:latin typeface="Arial"/>
            </a:endParaRPr>
          </a:p>
          <a:p>
            <a:pPr lvl="3" marL="1728000" indent="-216000">
              <a:spcBef>
                <a:spcPts val="567"/>
              </a:spcBef>
              <a:buClr>
                <a:srgbClr val="000000"/>
              </a:buClr>
              <a:buSzPct val="75000"/>
              <a:buFont typeface="Symbol" charset="2"/>
              <a:buChar char=""/>
            </a:pPr>
            <a:r>
              <a:rPr b="0" lang="fr-FR" sz="1800" spc="-1" strike="noStrike">
                <a:solidFill>
                  <a:srgbClr val="000000"/>
                </a:solidFill>
                <a:uFill>
                  <a:solidFill>
                    <a:srgbClr val="ffffff"/>
                  </a:solidFill>
                </a:uFill>
                <a:latin typeface="Arial"/>
              </a:rPr>
              <a:t>Quatrième niveau de plan</a:t>
            </a:r>
            <a:endParaRPr b="0" lang="fr-FR" sz="1800" spc="-1" strike="noStrike">
              <a:solidFill>
                <a:srgbClr val="000000"/>
              </a:solidFill>
              <a:uFill>
                <a:solidFill>
                  <a:srgbClr val="ffffff"/>
                </a:solidFill>
              </a:uFill>
              <a:latin typeface="Arial"/>
            </a:endParaRPr>
          </a:p>
          <a:p>
            <a:pPr lvl="4" marL="2160000" indent="-216000">
              <a:spcBef>
                <a:spcPts val="283"/>
              </a:spcBef>
              <a:buClr>
                <a:srgbClr val="000000"/>
              </a:buClr>
              <a:buSzPct val="45000"/>
              <a:buFont typeface="Wingdings" charset="2"/>
              <a:buChar char=""/>
            </a:pPr>
            <a:r>
              <a:rPr b="0" lang="fr-FR" sz="2000" spc="-1" strike="noStrike">
                <a:solidFill>
                  <a:srgbClr val="000000"/>
                </a:solidFill>
                <a:uFill>
                  <a:solidFill>
                    <a:srgbClr val="ffffff"/>
                  </a:solidFill>
                </a:uFill>
                <a:latin typeface="Arial"/>
              </a:rPr>
              <a:t>Cinquième niveau de plan</a:t>
            </a:r>
            <a:endParaRPr b="0" lang="fr-FR" sz="2000" spc="-1" strike="noStrike">
              <a:solidFill>
                <a:srgbClr val="000000"/>
              </a:solidFill>
              <a:uFill>
                <a:solidFill>
                  <a:srgbClr val="ffffff"/>
                </a:solidFill>
              </a:uFill>
              <a:latin typeface="Arial"/>
            </a:endParaRPr>
          </a:p>
          <a:p>
            <a:pPr lvl="5" marL="2592000" indent="-216000">
              <a:spcBef>
                <a:spcPts val="283"/>
              </a:spcBef>
              <a:buClr>
                <a:srgbClr val="000000"/>
              </a:buClr>
              <a:buSzPct val="45000"/>
              <a:buFont typeface="Wingdings" charset="2"/>
              <a:buChar char=""/>
            </a:pPr>
            <a:r>
              <a:rPr b="0" lang="fr-FR" sz="2000" spc="-1" strike="noStrike">
                <a:solidFill>
                  <a:srgbClr val="000000"/>
                </a:solidFill>
                <a:uFill>
                  <a:solidFill>
                    <a:srgbClr val="ffffff"/>
                  </a:solidFill>
                </a:uFill>
                <a:latin typeface="Arial"/>
              </a:rPr>
              <a:t>Sixième niveau de plan</a:t>
            </a:r>
            <a:endParaRPr b="0" lang="fr-FR" sz="2000" spc="-1" strike="noStrike">
              <a:solidFill>
                <a:srgbClr val="000000"/>
              </a:solidFill>
              <a:uFill>
                <a:solidFill>
                  <a:srgbClr val="ffffff"/>
                </a:solidFill>
              </a:uFill>
              <a:latin typeface="Arial"/>
            </a:endParaRPr>
          </a:p>
          <a:p>
            <a:pPr lvl="6" marL="3024000" indent="-216000">
              <a:spcBef>
                <a:spcPts val="283"/>
              </a:spcBef>
              <a:buClr>
                <a:srgbClr val="000000"/>
              </a:buClr>
              <a:buSzPct val="45000"/>
              <a:buFont typeface="Wingdings" charset="2"/>
              <a:buChar char=""/>
            </a:pPr>
            <a:r>
              <a:rPr b="0" lang="fr-FR" sz="2000" spc="-1" strike="noStrike">
                <a:solidFill>
                  <a:srgbClr val="000000"/>
                </a:solidFill>
                <a:uFill>
                  <a:solidFill>
                    <a:srgbClr val="ffffff"/>
                  </a:solidFill>
                </a:uFill>
                <a:latin typeface="Arial"/>
              </a:rPr>
              <a:t>Septième niveau de plan</a:t>
            </a:r>
            <a:endParaRPr b="0" lang="fr-FR" sz="2000" spc="-1" strike="noStrike">
              <a:solidFill>
                <a:srgbClr val="000000"/>
              </a:solidFill>
              <a:uFill>
                <a:solidFill>
                  <a:srgbClr val="ffffff"/>
                </a:solidFill>
              </a:uFill>
              <a:latin typeface="Arial"/>
            </a:endParaRPr>
          </a:p>
        </p:txBody>
      </p:sp>
    </p:spTree>
  </p:cSld>
  <p:clrMap bg1="lt1" bg2="lt2" tx1="dk1" tx2="dk2" accent1="accent1" accent2="accent2" accent3="accent3" accent4="accent4" accent5="accent5" accent6="accent6" hlink="hlink" folHlink="folHlink"/>
  <p:sldLayoutIdLst>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92" name="CustomShape 1"/>
          <p:cNvSpPr/>
          <p:nvPr/>
        </p:nvSpPr>
        <p:spPr>
          <a:xfrm>
            <a:off x="0" y="0"/>
            <a:ext cx="8297640" cy="544320"/>
          </a:xfrm>
          <a:prstGeom prst="rect">
            <a:avLst/>
          </a:prstGeom>
          <a:noFill/>
          <a:ln>
            <a:noFill/>
          </a:ln>
        </p:spPr>
        <p:style>
          <a:lnRef idx="0"/>
          <a:fillRef idx="0"/>
          <a:effectRef idx="0"/>
          <a:fontRef idx="minor"/>
        </p:style>
      </p:sp>
      <p:sp>
        <p:nvSpPr>
          <p:cNvPr id="93" name="CustomShape 2"/>
          <p:cNvSpPr/>
          <p:nvPr/>
        </p:nvSpPr>
        <p:spPr>
          <a:xfrm>
            <a:off x="0" y="685800"/>
            <a:ext cx="7448400" cy="360"/>
          </a:xfrm>
          <a:custGeom>
            <a:avLst/>
            <a:gdLst/>
            <a:ahLst/>
            <a:rect l="l" t="t" r="r" b="b"/>
            <a:pathLst>
              <a:path w="21600" h="21600">
                <a:moveTo>
                  <a:pt x="0" y="0"/>
                </a:moveTo>
                <a:lnTo>
                  <a:pt x="21600" y="21600"/>
                </a:lnTo>
              </a:path>
            </a:pathLst>
          </a:custGeom>
          <a:noFill/>
          <a:ln w="12600">
            <a:solidFill>
              <a:srgbClr val="3333cc"/>
            </a:solidFill>
            <a:round/>
          </a:ln>
        </p:spPr>
        <p:style>
          <a:lnRef idx="0"/>
          <a:fillRef idx="0"/>
          <a:effectRef idx="0"/>
          <a:fontRef idx="minor"/>
        </p:style>
      </p:sp>
      <p:sp>
        <p:nvSpPr>
          <p:cNvPr id="94" name="CustomShape 3"/>
          <p:cNvSpPr/>
          <p:nvPr/>
        </p:nvSpPr>
        <p:spPr>
          <a:xfrm>
            <a:off x="1695600" y="6616800"/>
            <a:ext cx="6656040" cy="360"/>
          </a:xfrm>
          <a:custGeom>
            <a:avLst/>
            <a:gdLst/>
            <a:ahLst/>
            <a:rect l="l" t="t" r="r" b="b"/>
            <a:pathLst>
              <a:path w="21600" h="21600">
                <a:moveTo>
                  <a:pt x="0" y="0"/>
                </a:moveTo>
                <a:lnTo>
                  <a:pt x="21600" y="21600"/>
                </a:lnTo>
              </a:path>
            </a:pathLst>
          </a:custGeom>
          <a:noFill/>
          <a:ln w="9360">
            <a:solidFill>
              <a:srgbClr val="3333cc"/>
            </a:solidFill>
            <a:round/>
          </a:ln>
        </p:spPr>
        <p:style>
          <a:lnRef idx="0"/>
          <a:fillRef idx="0"/>
          <a:effectRef idx="0"/>
          <a:fontRef idx="minor"/>
        </p:style>
      </p:sp>
      <p:pic>
        <p:nvPicPr>
          <p:cNvPr id="95" name="Shape 17" descr=""/>
          <p:cNvPicPr/>
          <p:nvPr/>
        </p:nvPicPr>
        <p:blipFill>
          <a:blip r:embed="rId2"/>
          <a:stretch/>
        </p:blipFill>
        <p:spPr>
          <a:xfrm>
            <a:off x="76320" y="6400800"/>
            <a:ext cx="3589200" cy="360000"/>
          </a:xfrm>
          <a:prstGeom prst="rect">
            <a:avLst/>
          </a:prstGeom>
          <a:ln>
            <a:noFill/>
          </a:ln>
        </p:spPr>
      </p:pic>
      <p:pic>
        <p:nvPicPr>
          <p:cNvPr id="96" name="Shape 18" descr=""/>
          <p:cNvPicPr/>
          <p:nvPr/>
        </p:nvPicPr>
        <p:blipFill>
          <a:blip r:embed="rId3"/>
          <a:stretch/>
        </p:blipFill>
        <p:spPr>
          <a:xfrm>
            <a:off x="6781680" y="380880"/>
            <a:ext cx="2265120" cy="360000"/>
          </a:xfrm>
          <a:prstGeom prst="rect">
            <a:avLst/>
          </a:prstGeom>
          <a:ln>
            <a:noFill/>
          </a:ln>
        </p:spPr>
      </p:pic>
      <p:sp>
        <p:nvSpPr>
          <p:cNvPr id="97" name="PlaceHolder 4"/>
          <p:cNvSpPr>
            <a:spLocks noGrp="1"/>
          </p:cNvSpPr>
          <p:nvPr>
            <p:ph type="title"/>
          </p:nvPr>
        </p:nvSpPr>
        <p:spPr>
          <a:xfrm>
            <a:off x="457200" y="273600"/>
            <a:ext cx="8228880" cy="1144800"/>
          </a:xfrm>
          <a:prstGeom prst="rect">
            <a:avLst/>
          </a:prstGeom>
        </p:spPr>
        <p:txBody>
          <a:bodyPr lIns="0" rIns="0" tIns="0" bIns="0" anchor="ctr"/>
          <a:p>
            <a:r>
              <a:rPr b="0" lang="fr-FR" sz="1800" spc="-1" strike="noStrike">
                <a:solidFill>
                  <a:srgbClr val="000000"/>
                </a:solidFill>
                <a:uFill>
                  <a:solidFill>
                    <a:srgbClr val="ffffff"/>
                  </a:solidFill>
                </a:uFill>
                <a:latin typeface="Arial"/>
              </a:rPr>
              <a:t>Cliquez pour éditer le format du texte-titre</a:t>
            </a:r>
            <a:endParaRPr b="0" lang="fr-FR" sz="1800" spc="-1" strike="noStrike">
              <a:solidFill>
                <a:srgbClr val="000000"/>
              </a:solidFill>
              <a:uFill>
                <a:solidFill>
                  <a:srgbClr val="ffffff"/>
                </a:solidFill>
              </a:uFill>
              <a:latin typeface="Arial"/>
            </a:endParaRPr>
          </a:p>
        </p:txBody>
      </p:sp>
      <p:sp>
        <p:nvSpPr>
          <p:cNvPr id="98" name="PlaceHolder 5"/>
          <p:cNvSpPr>
            <a:spLocks noGrp="1"/>
          </p:cNvSpPr>
          <p:nvPr>
            <p:ph type="body"/>
          </p:nvPr>
        </p:nvSpPr>
        <p:spPr>
          <a:xfrm>
            <a:off x="457200" y="1604520"/>
            <a:ext cx="8228880" cy="3976920"/>
          </a:xfrm>
          <a:prstGeom prst="rect">
            <a:avLst/>
          </a:prstGeom>
        </p:spPr>
        <p:txBody>
          <a:bodyPr lIns="0" rIns="0" tIns="0" bIns="0"/>
          <a:p>
            <a:pPr marL="432000" indent="-324000">
              <a:spcBef>
                <a:spcPts val="1417"/>
              </a:spcBef>
              <a:buClr>
                <a:srgbClr val="000000"/>
              </a:buClr>
              <a:buSzPct val="45000"/>
              <a:buFont typeface="Wingdings" charset="2"/>
              <a:buChar char=""/>
            </a:pPr>
            <a:r>
              <a:rPr b="0" lang="fr-FR" sz="1800" spc="-1" strike="noStrike">
                <a:solidFill>
                  <a:srgbClr val="000000"/>
                </a:solidFill>
                <a:uFill>
                  <a:solidFill>
                    <a:srgbClr val="ffffff"/>
                  </a:solidFill>
                </a:uFill>
                <a:latin typeface="Arial"/>
              </a:rPr>
              <a:t>Cliquez pour éditer le format du plan de texte</a:t>
            </a:r>
            <a:endParaRPr b="0" lang="fr-FR" sz="1800" spc="-1" strike="noStrike">
              <a:solidFill>
                <a:srgbClr val="000000"/>
              </a:solidFill>
              <a:uFill>
                <a:solidFill>
                  <a:srgbClr val="ffffff"/>
                </a:solidFill>
              </a:uFill>
              <a:latin typeface="Arial"/>
            </a:endParaRPr>
          </a:p>
          <a:p>
            <a:pPr lvl="1" marL="864000" indent="-324000">
              <a:spcBef>
                <a:spcPts val="1134"/>
              </a:spcBef>
              <a:buClr>
                <a:srgbClr val="000000"/>
              </a:buClr>
              <a:buSzPct val="75000"/>
              <a:buFont typeface="Symbol" charset="2"/>
              <a:buChar char=""/>
            </a:pPr>
            <a:r>
              <a:rPr b="0" lang="fr-FR" sz="1800" spc="-1" strike="noStrike">
                <a:solidFill>
                  <a:srgbClr val="000000"/>
                </a:solidFill>
                <a:uFill>
                  <a:solidFill>
                    <a:srgbClr val="ffffff"/>
                  </a:solidFill>
                </a:uFill>
                <a:latin typeface="Arial"/>
              </a:rPr>
              <a:t>Second niveau de plan</a:t>
            </a:r>
            <a:endParaRPr b="0" lang="fr-FR" sz="1800" spc="-1" strike="noStrike">
              <a:solidFill>
                <a:srgbClr val="000000"/>
              </a:solidFill>
              <a:uFill>
                <a:solidFill>
                  <a:srgbClr val="ffffff"/>
                </a:solidFill>
              </a:uFill>
              <a:latin typeface="Arial"/>
            </a:endParaRPr>
          </a:p>
          <a:p>
            <a:pPr lvl="2" marL="1296000" indent="-288000">
              <a:spcBef>
                <a:spcPts val="850"/>
              </a:spcBef>
              <a:buClr>
                <a:srgbClr val="000000"/>
              </a:buClr>
              <a:buSzPct val="45000"/>
              <a:buFont typeface="Wingdings" charset="2"/>
              <a:buChar char=""/>
            </a:pPr>
            <a:r>
              <a:rPr b="0" lang="fr-FR" sz="1800" spc="-1" strike="noStrike">
                <a:solidFill>
                  <a:srgbClr val="000000"/>
                </a:solidFill>
                <a:uFill>
                  <a:solidFill>
                    <a:srgbClr val="ffffff"/>
                  </a:solidFill>
                </a:uFill>
                <a:latin typeface="Arial"/>
              </a:rPr>
              <a:t>Troisième niveau de plan</a:t>
            </a:r>
            <a:endParaRPr b="0" lang="fr-FR" sz="1800" spc="-1" strike="noStrike">
              <a:solidFill>
                <a:srgbClr val="000000"/>
              </a:solidFill>
              <a:uFill>
                <a:solidFill>
                  <a:srgbClr val="ffffff"/>
                </a:solidFill>
              </a:uFill>
              <a:latin typeface="Arial"/>
            </a:endParaRPr>
          </a:p>
          <a:p>
            <a:pPr lvl="3" marL="1728000" indent="-216000">
              <a:spcBef>
                <a:spcPts val="567"/>
              </a:spcBef>
              <a:buClr>
                <a:srgbClr val="000000"/>
              </a:buClr>
              <a:buSzPct val="75000"/>
              <a:buFont typeface="Symbol" charset="2"/>
              <a:buChar char=""/>
            </a:pPr>
            <a:r>
              <a:rPr b="0" lang="fr-FR" sz="1800" spc="-1" strike="noStrike">
                <a:solidFill>
                  <a:srgbClr val="000000"/>
                </a:solidFill>
                <a:uFill>
                  <a:solidFill>
                    <a:srgbClr val="ffffff"/>
                  </a:solidFill>
                </a:uFill>
                <a:latin typeface="Arial"/>
              </a:rPr>
              <a:t>Quatrième niveau de plan</a:t>
            </a:r>
            <a:endParaRPr b="0" lang="fr-FR" sz="1800" spc="-1" strike="noStrike">
              <a:solidFill>
                <a:srgbClr val="000000"/>
              </a:solidFill>
              <a:uFill>
                <a:solidFill>
                  <a:srgbClr val="ffffff"/>
                </a:solidFill>
              </a:uFill>
              <a:latin typeface="Arial"/>
            </a:endParaRPr>
          </a:p>
          <a:p>
            <a:pPr lvl="4" marL="2160000" indent="-216000">
              <a:spcBef>
                <a:spcPts val="283"/>
              </a:spcBef>
              <a:buClr>
                <a:srgbClr val="000000"/>
              </a:buClr>
              <a:buSzPct val="45000"/>
              <a:buFont typeface="Wingdings" charset="2"/>
              <a:buChar char=""/>
            </a:pPr>
            <a:r>
              <a:rPr b="0" lang="fr-FR" sz="1800" spc="-1" strike="noStrike">
                <a:solidFill>
                  <a:srgbClr val="000000"/>
                </a:solidFill>
                <a:uFill>
                  <a:solidFill>
                    <a:srgbClr val="ffffff"/>
                  </a:solidFill>
                </a:uFill>
                <a:latin typeface="Arial"/>
              </a:rPr>
              <a:t>Cinquième niveau de plan</a:t>
            </a:r>
            <a:endParaRPr b="0" lang="fr-FR" sz="1800" spc="-1" strike="noStrike">
              <a:solidFill>
                <a:srgbClr val="000000"/>
              </a:solidFill>
              <a:uFill>
                <a:solidFill>
                  <a:srgbClr val="ffffff"/>
                </a:solidFill>
              </a:uFill>
              <a:latin typeface="Arial"/>
            </a:endParaRPr>
          </a:p>
          <a:p>
            <a:pPr lvl="5" marL="2592000" indent="-216000">
              <a:spcBef>
                <a:spcPts val="283"/>
              </a:spcBef>
              <a:buClr>
                <a:srgbClr val="000000"/>
              </a:buClr>
              <a:buSzPct val="45000"/>
              <a:buFont typeface="Wingdings" charset="2"/>
              <a:buChar char=""/>
            </a:pPr>
            <a:r>
              <a:rPr b="0" lang="fr-FR" sz="1800" spc="-1" strike="noStrike">
                <a:solidFill>
                  <a:srgbClr val="000000"/>
                </a:solidFill>
                <a:uFill>
                  <a:solidFill>
                    <a:srgbClr val="ffffff"/>
                  </a:solidFill>
                </a:uFill>
                <a:latin typeface="Arial"/>
              </a:rPr>
              <a:t>Sixième niveau de plan</a:t>
            </a:r>
            <a:endParaRPr b="0" lang="fr-FR" sz="1800" spc="-1" strike="noStrike">
              <a:solidFill>
                <a:srgbClr val="000000"/>
              </a:solidFill>
              <a:uFill>
                <a:solidFill>
                  <a:srgbClr val="ffffff"/>
                </a:solidFill>
              </a:uFill>
              <a:latin typeface="Arial"/>
            </a:endParaRPr>
          </a:p>
          <a:p>
            <a:pPr lvl="6" marL="3024000" indent="-216000">
              <a:spcBef>
                <a:spcPts val="283"/>
              </a:spcBef>
              <a:buClr>
                <a:srgbClr val="000000"/>
              </a:buClr>
              <a:buSzPct val="45000"/>
              <a:buFont typeface="Wingdings" charset="2"/>
              <a:buChar char=""/>
            </a:pPr>
            <a:r>
              <a:rPr b="0" lang="fr-FR" sz="1800" spc="-1" strike="noStrike">
                <a:solidFill>
                  <a:srgbClr val="000000"/>
                </a:solidFill>
                <a:uFill>
                  <a:solidFill>
                    <a:srgbClr val="ffffff"/>
                  </a:solidFill>
                </a:uFill>
                <a:latin typeface="Arial"/>
              </a:rPr>
              <a:t>Septième niveau de plan</a:t>
            </a:r>
            <a:endParaRPr b="0" lang="fr-FR" sz="1800" spc="-1" strike="noStrike">
              <a:solidFill>
                <a:srgbClr val="000000"/>
              </a:solidFill>
              <a:uFill>
                <a:solidFill>
                  <a:srgbClr val="ffffff"/>
                </a:solidFill>
              </a:uFill>
              <a:latin typeface="Arial"/>
            </a:endParaRPr>
          </a:p>
        </p:txBody>
      </p:sp>
    </p:spTree>
  </p:cSld>
  <p:clrMap bg1="lt1" bg2="lt2" tx1="dk1" tx2="dk2" accent1="accent1" accent2="accent2" accent3="accent3" accent4="accent4" accent5="accent5" accent6="accent6" hlink="hlink" folHlink="folHlink"/>
  <p:sldLayoutIdLst>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3" r:id="rId12"/>
    <p:sldLayoutId id="2147483684" r:id="rId13"/>
    <p:sldLayoutId id="2147483685" r:id="rId14"/>
    <p:sldLayoutId id="2147483686" r:id="rId15"/>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33" name="CustomShape 1"/>
          <p:cNvSpPr/>
          <p:nvPr/>
        </p:nvSpPr>
        <p:spPr>
          <a:xfrm>
            <a:off x="0" y="0"/>
            <a:ext cx="8297640" cy="544320"/>
          </a:xfrm>
          <a:prstGeom prst="rect">
            <a:avLst/>
          </a:prstGeom>
          <a:noFill/>
          <a:ln>
            <a:noFill/>
          </a:ln>
        </p:spPr>
        <p:style>
          <a:lnRef idx="0"/>
          <a:fillRef idx="0"/>
          <a:effectRef idx="0"/>
          <a:fontRef idx="minor"/>
        </p:style>
      </p:sp>
      <p:sp>
        <p:nvSpPr>
          <p:cNvPr id="134" name="CustomShape 2"/>
          <p:cNvSpPr/>
          <p:nvPr/>
        </p:nvSpPr>
        <p:spPr>
          <a:xfrm>
            <a:off x="0" y="685800"/>
            <a:ext cx="7448400" cy="360"/>
          </a:xfrm>
          <a:custGeom>
            <a:avLst/>
            <a:gdLst/>
            <a:ahLst/>
            <a:rect l="l" t="t" r="r" b="b"/>
            <a:pathLst>
              <a:path w="21600" h="21600">
                <a:moveTo>
                  <a:pt x="0" y="0"/>
                </a:moveTo>
                <a:lnTo>
                  <a:pt x="21600" y="21600"/>
                </a:lnTo>
              </a:path>
            </a:pathLst>
          </a:custGeom>
          <a:noFill/>
          <a:ln w="12600">
            <a:solidFill>
              <a:srgbClr val="3333cc"/>
            </a:solidFill>
            <a:round/>
          </a:ln>
        </p:spPr>
        <p:style>
          <a:lnRef idx="0"/>
          <a:fillRef idx="0"/>
          <a:effectRef idx="0"/>
          <a:fontRef idx="minor"/>
        </p:style>
      </p:sp>
      <p:sp>
        <p:nvSpPr>
          <p:cNvPr id="135" name="CustomShape 3"/>
          <p:cNvSpPr/>
          <p:nvPr/>
        </p:nvSpPr>
        <p:spPr>
          <a:xfrm>
            <a:off x="1695600" y="6616800"/>
            <a:ext cx="6656040" cy="360"/>
          </a:xfrm>
          <a:custGeom>
            <a:avLst/>
            <a:gdLst/>
            <a:ahLst/>
            <a:rect l="l" t="t" r="r" b="b"/>
            <a:pathLst>
              <a:path w="21600" h="21600">
                <a:moveTo>
                  <a:pt x="0" y="0"/>
                </a:moveTo>
                <a:lnTo>
                  <a:pt x="21600" y="21600"/>
                </a:lnTo>
              </a:path>
            </a:pathLst>
          </a:custGeom>
          <a:noFill/>
          <a:ln w="9360">
            <a:solidFill>
              <a:srgbClr val="3333cc"/>
            </a:solidFill>
            <a:round/>
          </a:ln>
        </p:spPr>
        <p:style>
          <a:lnRef idx="0"/>
          <a:fillRef idx="0"/>
          <a:effectRef idx="0"/>
          <a:fontRef idx="minor"/>
        </p:style>
      </p:sp>
      <p:pic>
        <p:nvPicPr>
          <p:cNvPr id="136" name="Shape 17" descr=""/>
          <p:cNvPicPr/>
          <p:nvPr/>
        </p:nvPicPr>
        <p:blipFill>
          <a:blip r:embed="rId2"/>
          <a:stretch/>
        </p:blipFill>
        <p:spPr>
          <a:xfrm>
            <a:off x="76320" y="6400800"/>
            <a:ext cx="3589200" cy="360000"/>
          </a:xfrm>
          <a:prstGeom prst="rect">
            <a:avLst/>
          </a:prstGeom>
          <a:ln>
            <a:noFill/>
          </a:ln>
        </p:spPr>
      </p:pic>
      <p:pic>
        <p:nvPicPr>
          <p:cNvPr id="137" name="Shape 18" descr=""/>
          <p:cNvPicPr/>
          <p:nvPr/>
        </p:nvPicPr>
        <p:blipFill>
          <a:blip r:embed="rId3"/>
          <a:stretch/>
        </p:blipFill>
        <p:spPr>
          <a:xfrm>
            <a:off x="6781680" y="380880"/>
            <a:ext cx="2265120" cy="360000"/>
          </a:xfrm>
          <a:prstGeom prst="rect">
            <a:avLst/>
          </a:prstGeom>
          <a:ln>
            <a:noFill/>
          </a:ln>
        </p:spPr>
      </p:pic>
      <p:sp>
        <p:nvSpPr>
          <p:cNvPr id="138" name="PlaceHolder 4"/>
          <p:cNvSpPr>
            <a:spLocks noGrp="1"/>
          </p:cNvSpPr>
          <p:nvPr>
            <p:ph type="title"/>
          </p:nvPr>
        </p:nvSpPr>
        <p:spPr>
          <a:xfrm>
            <a:off x="457200" y="273600"/>
            <a:ext cx="8228880" cy="1144800"/>
          </a:xfrm>
          <a:prstGeom prst="rect">
            <a:avLst/>
          </a:prstGeom>
        </p:spPr>
        <p:txBody>
          <a:bodyPr lIns="0" rIns="0" tIns="0" bIns="0" anchor="ctr"/>
          <a:p>
            <a:r>
              <a:rPr b="0" lang="fr-FR" sz="1800" spc="-1" strike="noStrike">
                <a:solidFill>
                  <a:srgbClr val="000000"/>
                </a:solidFill>
                <a:uFill>
                  <a:solidFill>
                    <a:srgbClr val="ffffff"/>
                  </a:solidFill>
                </a:uFill>
                <a:latin typeface="Arial"/>
              </a:rPr>
              <a:t>Cliquez pour éditer le format du texte-titre</a:t>
            </a:r>
            <a:endParaRPr b="0" lang="fr-FR" sz="1800" spc="-1" strike="noStrike">
              <a:solidFill>
                <a:srgbClr val="000000"/>
              </a:solidFill>
              <a:uFill>
                <a:solidFill>
                  <a:srgbClr val="ffffff"/>
                </a:solidFill>
              </a:uFill>
              <a:latin typeface="Arial"/>
            </a:endParaRPr>
          </a:p>
        </p:txBody>
      </p:sp>
      <p:sp>
        <p:nvSpPr>
          <p:cNvPr id="139" name="PlaceHolder 5"/>
          <p:cNvSpPr>
            <a:spLocks noGrp="1"/>
          </p:cNvSpPr>
          <p:nvPr>
            <p:ph type="body"/>
          </p:nvPr>
        </p:nvSpPr>
        <p:spPr>
          <a:xfrm>
            <a:off x="457200" y="1604520"/>
            <a:ext cx="8229240" cy="3977280"/>
          </a:xfrm>
          <a:prstGeom prst="rect">
            <a:avLst/>
          </a:prstGeom>
        </p:spPr>
        <p:txBody>
          <a:bodyPr lIns="0" rIns="0" tIns="0" bIns="0"/>
          <a:p>
            <a:pPr marL="432000" indent="-324000">
              <a:spcBef>
                <a:spcPts val="1417"/>
              </a:spcBef>
              <a:buClr>
                <a:srgbClr val="000000"/>
              </a:buClr>
              <a:buSzPct val="45000"/>
              <a:buFont typeface="Wingdings" charset="2"/>
              <a:buChar char=""/>
            </a:pPr>
            <a:r>
              <a:rPr b="0" lang="fr-FR" sz="1800" spc="-1" strike="noStrike">
                <a:solidFill>
                  <a:srgbClr val="000000"/>
                </a:solidFill>
                <a:uFill>
                  <a:solidFill>
                    <a:srgbClr val="ffffff"/>
                  </a:solidFill>
                </a:uFill>
                <a:latin typeface="Arial"/>
              </a:rPr>
              <a:t>Cliquez pour éditer le format du plan de texte</a:t>
            </a:r>
            <a:endParaRPr b="0" lang="fr-FR" sz="1800" spc="-1" strike="noStrike">
              <a:solidFill>
                <a:srgbClr val="000000"/>
              </a:solidFill>
              <a:uFill>
                <a:solidFill>
                  <a:srgbClr val="ffffff"/>
                </a:solidFill>
              </a:uFill>
              <a:latin typeface="Arial"/>
            </a:endParaRPr>
          </a:p>
          <a:p>
            <a:pPr lvl="1" marL="864000" indent="-324000">
              <a:spcBef>
                <a:spcPts val="1134"/>
              </a:spcBef>
              <a:buClr>
                <a:srgbClr val="000000"/>
              </a:buClr>
              <a:buSzPct val="75000"/>
              <a:buFont typeface="Symbol" charset="2"/>
              <a:buChar char=""/>
            </a:pPr>
            <a:r>
              <a:rPr b="0" lang="fr-FR" sz="1800" spc="-1" strike="noStrike">
                <a:solidFill>
                  <a:srgbClr val="000000"/>
                </a:solidFill>
                <a:uFill>
                  <a:solidFill>
                    <a:srgbClr val="ffffff"/>
                  </a:solidFill>
                </a:uFill>
                <a:latin typeface="Arial"/>
              </a:rPr>
              <a:t>Second niveau de plan</a:t>
            </a:r>
            <a:endParaRPr b="0" lang="fr-FR" sz="1800" spc="-1" strike="noStrike">
              <a:solidFill>
                <a:srgbClr val="000000"/>
              </a:solidFill>
              <a:uFill>
                <a:solidFill>
                  <a:srgbClr val="ffffff"/>
                </a:solidFill>
              </a:uFill>
              <a:latin typeface="Arial"/>
            </a:endParaRPr>
          </a:p>
          <a:p>
            <a:pPr lvl="2" marL="1296000" indent="-288000">
              <a:spcBef>
                <a:spcPts val="850"/>
              </a:spcBef>
              <a:buClr>
                <a:srgbClr val="000000"/>
              </a:buClr>
              <a:buSzPct val="45000"/>
              <a:buFont typeface="Wingdings" charset="2"/>
              <a:buChar char=""/>
            </a:pPr>
            <a:r>
              <a:rPr b="0" lang="fr-FR" sz="1800" spc="-1" strike="noStrike">
                <a:solidFill>
                  <a:srgbClr val="000000"/>
                </a:solidFill>
                <a:uFill>
                  <a:solidFill>
                    <a:srgbClr val="ffffff"/>
                  </a:solidFill>
                </a:uFill>
                <a:latin typeface="Arial"/>
              </a:rPr>
              <a:t>Troisième niveau de plan</a:t>
            </a:r>
            <a:endParaRPr b="0" lang="fr-FR" sz="1800" spc="-1" strike="noStrike">
              <a:solidFill>
                <a:srgbClr val="000000"/>
              </a:solidFill>
              <a:uFill>
                <a:solidFill>
                  <a:srgbClr val="ffffff"/>
                </a:solidFill>
              </a:uFill>
              <a:latin typeface="Arial"/>
            </a:endParaRPr>
          </a:p>
          <a:p>
            <a:pPr lvl="3" marL="1728000" indent="-216000">
              <a:spcBef>
                <a:spcPts val="567"/>
              </a:spcBef>
              <a:buClr>
                <a:srgbClr val="000000"/>
              </a:buClr>
              <a:buSzPct val="75000"/>
              <a:buFont typeface="Symbol" charset="2"/>
              <a:buChar char=""/>
            </a:pPr>
            <a:r>
              <a:rPr b="0" lang="fr-FR" sz="1800" spc="-1" strike="noStrike">
                <a:solidFill>
                  <a:srgbClr val="000000"/>
                </a:solidFill>
                <a:uFill>
                  <a:solidFill>
                    <a:srgbClr val="ffffff"/>
                  </a:solidFill>
                </a:uFill>
                <a:latin typeface="Arial"/>
              </a:rPr>
              <a:t>Quatrième niveau de plan</a:t>
            </a:r>
            <a:endParaRPr b="0" lang="fr-FR" sz="1800" spc="-1" strike="noStrike">
              <a:solidFill>
                <a:srgbClr val="000000"/>
              </a:solidFill>
              <a:uFill>
                <a:solidFill>
                  <a:srgbClr val="ffffff"/>
                </a:solidFill>
              </a:uFill>
              <a:latin typeface="Arial"/>
            </a:endParaRPr>
          </a:p>
          <a:p>
            <a:pPr lvl="4" marL="2160000" indent="-216000">
              <a:spcBef>
                <a:spcPts val="283"/>
              </a:spcBef>
              <a:buClr>
                <a:srgbClr val="000000"/>
              </a:buClr>
              <a:buSzPct val="45000"/>
              <a:buFont typeface="Wingdings" charset="2"/>
              <a:buChar char=""/>
            </a:pPr>
            <a:r>
              <a:rPr b="0" lang="fr-FR" sz="2000" spc="-1" strike="noStrike">
                <a:solidFill>
                  <a:srgbClr val="000000"/>
                </a:solidFill>
                <a:uFill>
                  <a:solidFill>
                    <a:srgbClr val="ffffff"/>
                  </a:solidFill>
                </a:uFill>
                <a:latin typeface="Arial"/>
              </a:rPr>
              <a:t>Cinquième niveau de plan</a:t>
            </a:r>
            <a:endParaRPr b="0" lang="fr-FR" sz="2000" spc="-1" strike="noStrike">
              <a:solidFill>
                <a:srgbClr val="000000"/>
              </a:solidFill>
              <a:uFill>
                <a:solidFill>
                  <a:srgbClr val="ffffff"/>
                </a:solidFill>
              </a:uFill>
              <a:latin typeface="Arial"/>
            </a:endParaRPr>
          </a:p>
          <a:p>
            <a:pPr lvl="5" marL="2592000" indent="-216000">
              <a:spcBef>
                <a:spcPts val="283"/>
              </a:spcBef>
              <a:buClr>
                <a:srgbClr val="000000"/>
              </a:buClr>
              <a:buSzPct val="45000"/>
              <a:buFont typeface="Wingdings" charset="2"/>
              <a:buChar char=""/>
            </a:pPr>
            <a:r>
              <a:rPr b="0" lang="fr-FR" sz="2000" spc="-1" strike="noStrike">
                <a:solidFill>
                  <a:srgbClr val="000000"/>
                </a:solidFill>
                <a:uFill>
                  <a:solidFill>
                    <a:srgbClr val="ffffff"/>
                  </a:solidFill>
                </a:uFill>
                <a:latin typeface="Arial"/>
              </a:rPr>
              <a:t>Sixième niveau de plan</a:t>
            </a:r>
            <a:endParaRPr b="0" lang="fr-FR" sz="2000" spc="-1" strike="noStrike">
              <a:solidFill>
                <a:srgbClr val="000000"/>
              </a:solidFill>
              <a:uFill>
                <a:solidFill>
                  <a:srgbClr val="ffffff"/>
                </a:solidFill>
              </a:uFill>
              <a:latin typeface="Arial"/>
            </a:endParaRPr>
          </a:p>
          <a:p>
            <a:pPr lvl="6" marL="3024000" indent="-216000">
              <a:spcBef>
                <a:spcPts val="283"/>
              </a:spcBef>
              <a:buClr>
                <a:srgbClr val="000000"/>
              </a:buClr>
              <a:buSzPct val="45000"/>
              <a:buFont typeface="Wingdings" charset="2"/>
              <a:buChar char=""/>
            </a:pPr>
            <a:r>
              <a:rPr b="0" lang="fr-FR" sz="2000" spc="-1" strike="noStrike">
                <a:solidFill>
                  <a:srgbClr val="000000"/>
                </a:solidFill>
                <a:uFill>
                  <a:solidFill>
                    <a:srgbClr val="ffffff"/>
                  </a:solidFill>
                </a:uFill>
                <a:latin typeface="Arial"/>
              </a:rPr>
              <a:t>Septième niveau de plan</a:t>
            </a:r>
            <a:endParaRPr b="0" lang="fr-FR" sz="2000" spc="-1" strike="noStrike">
              <a:solidFill>
                <a:srgbClr val="000000"/>
              </a:solidFill>
              <a:uFill>
                <a:solidFill>
                  <a:srgbClr val="ffffff"/>
                </a:solidFill>
              </a:uFill>
              <a:latin typeface="Arial"/>
            </a:endParaRPr>
          </a:p>
        </p:txBody>
      </p:sp>
    </p:spTree>
  </p:cSld>
  <p:clrMap bg1="lt1" bg2="lt2" tx1="dk1" tx2="dk2" accent1="accent1" accent2="accent2" accent3="accent3" accent4="accent4" accent5="accent5" accent6="accent6" hlink="hlink" folHlink="folHlink"/>
  <p:sldLayoutIdLst>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Lst>
</p:sldMaster>
</file>

<file path=ppt/slides/_rels/slide1.xml.rels><?xml version="1.0" encoding="UTF-8"?>
<Relationships xmlns="http://schemas.openxmlformats.org/package/2006/relationships"><Relationship Id="rId1" Type="http://schemas.openxmlformats.org/officeDocument/2006/relationships/image" Target="../media/image27.png"/><Relationship Id="rId2" Type="http://schemas.openxmlformats.org/officeDocument/2006/relationships/slideLayout" Target="../slideLayouts/slideLayout1.xml"/><Relationship Id="rId3"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image" Target="../media/image46.png"/><Relationship Id="rId2" Type="http://schemas.openxmlformats.org/officeDocument/2006/relationships/slideLayout" Target="../slideLayouts/slideLayout13.xml"/><Relationship Id="rId3" Type="http://schemas.openxmlformats.org/officeDocument/2006/relationships/notesSlide" Target="../notesSlides/notesSlide10.xml"/>
</Relationships>
</file>

<file path=ppt/slides/_rels/slide11.xml.rels><?xml version="1.0" encoding="UTF-8"?>
<Relationships xmlns="http://schemas.openxmlformats.org/package/2006/relationships"><Relationship Id="rId1" Type="http://schemas.openxmlformats.org/officeDocument/2006/relationships/image" Target="../media/image47.png"/><Relationship Id="rId2" Type="http://schemas.openxmlformats.org/officeDocument/2006/relationships/slideLayout" Target="../slideLayouts/slideLayout13.xml"/><Relationship Id="rId3" Type="http://schemas.openxmlformats.org/officeDocument/2006/relationships/notesSlide" Target="../notesSlides/notesSlide11.xml"/>
</Relationships>
</file>

<file path=ppt/slides/_rels/slide12.xml.rels><?xml version="1.0" encoding="UTF-8"?>
<Relationships xmlns="http://schemas.openxmlformats.org/package/2006/relationships"><Relationship Id="rId1" Type="http://schemas.openxmlformats.org/officeDocument/2006/relationships/image" Target="../media/image48.png"/><Relationship Id="rId2" Type="http://schemas.openxmlformats.org/officeDocument/2006/relationships/slideLayout" Target="../slideLayouts/slideLayout13.xml"/>
</Relationships>
</file>

<file path=ppt/slides/_rels/slide13.xml.rels><?xml version="1.0" encoding="UTF-8"?>
<Relationships xmlns="http://schemas.openxmlformats.org/package/2006/relationships"><Relationship Id="rId1" Type="http://schemas.openxmlformats.org/officeDocument/2006/relationships/image" Target="../media/image49.png"/><Relationship Id="rId2" Type="http://schemas.openxmlformats.org/officeDocument/2006/relationships/slideLayout" Target="../slideLayouts/slideLayout13.xml"/>
</Relationships>
</file>

<file path=ppt/slides/_rels/slide14.xml.rels><?xml version="1.0" encoding="UTF-8"?>
<Relationships xmlns="http://schemas.openxmlformats.org/package/2006/relationships"><Relationship Id="rId1" Type="http://schemas.openxmlformats.org/officeDocument/2006/relationships/image" Target="../media/image50.png"/><Relationship Id="rId2" Type="http://schemas.openxmlformats.org/officeDocument/2006/relationships/image" Target="../media/image51.jpeg"/><Relationship Id="rId3" Type="http://schemas.openxmlformats.org/officeDocument/2006/relationships/slideLayout" Target="../slideLayouts/slideLayout25.xml"/><Relationship Id="rId4" Type="http://schemas.openxmlformats.org/officeDocument/2006/relationships/notesSlide" Target="../notesSlides/notesSlide14.xml"/>
</Relationships>
</file>

<file path=ppt/slides/_rels/slide15.xml.rels><?xml version="1.0" encoding="UTF-8"?>
<Relationships xmlns="http://schemas.openxmlformats.org/package/2006/relationships"><Relationship Id="rId1" Type="http://schemas.openxmlformats.org/officeDocument/2006/relationships/image" Target="../media/image52.png"/><Relationship Id="rId2" Type="http://schemas.openxmlformats.org/officeDocument/2006/relationships/image" Target="../media/image53.jpeg"/><Relationship Id="rId3" Type="http://schemas.openxmlformats.org/officeDocument/2006/relationships/slideLayout" Target="../slideLayouts/slideLayout25.xml"/><Relationship Id="rId4" Type="http://schemas.openxmlformats.org/officeDocument/2006/relationships/notesSlide" Target="../notesSlides/notesSlide15.xml"/>
</Relationships>
</file>

<file path=ppt/slides/_rels/slide16.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
</Relationships>
</file>

<file path=ppt/slides/_rels/slide17.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
</Relationships>
</file>

<file path=ppt/slides/_rels/slide18.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8.xml"/>
</Relationships>
</file>

<file path=ppt/slides/_rels/slide19.xml.rels><?xml version="1.0" encoding="UTF-8"?>
<Relationships xmlns="http://schemas.openxmlformats.org/package/2006/relationships"><Relationship Id="rId1" Type="http://schemas.openxmlformats.org/officeDocument/2006/relationships/hyperlink" Target="http://diadems.telemeta.org/archives/items/CNRSMH_I_2013_406_001_29/" TargetMode="External"/><Relationship Id="rId2" Type="http://schemas.openxmlformats.org/officeDocument/2006/relationships/hyperlink" Target="http://diadems.telemeta.org/archives/items/CNRSMH_I_1971_025_026_03/" TargetMode="External"/><Relationship Id="rId3" Type="http://schemas.openxmlformats.org/officeDocument/2006/relationships/hyperlink" Target="http://diadems.telemeta.org/archives/items/CNRSMH_I_1971_025_026_03/" TargetMode="External"/><Relationship Id="rId4" Type="http://schemas.openxmlformats.org/officeDocument/2006/relationships/image" Target="../media/image54.png"/><Relationship Id="rId5" Type="http://schemas.openxmlformats.org/officeDocument/2006/relationships/image" Target="../media/image55.png"/><Relationship Id="rId6" Type="http://schemas.openxmlformats.org/officeDocument/2006/relationships/slideLayout" Target="../slideLayouts/slideLayout25.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
</Relationships>
</file>

<file path=ppt/slides/_rels/slide20.xml.rels><?xml version="1.0" encoding="UTF-8"?>
<Relationships xmlns="http://schemas.openxmlformats.org/package/2006/relationships"><Relationship Id="rId1" Type="http://schemas.openxmlformats.org/officeDocument/2006/relationships/hyperlink" Target="http://diadems.telemeta.org/archives/items/CNRSMH_I_2013_614_001_01/" TargetMode="External"/><Relationship Id="rId2" Type="http://schemas.openxmlformats.org/officeDocument/2006/relationships/hyperlink" Target="http://diadems.telemeta.org/archives/items/CNRSMH_I_2013_614_001_01/" TargetMode="External"/><Relationship Id="rId3" Type="http://schemas.openxmlformats.org/officeDocument/2006/relationships/hyperlink" Target="http://diadems.telemeta.org/archives/items/CNRSMH_I_2013_614_001_01/" TargetMode="External"/><Relationship Id="rId4" Type="http://schemas.openxmlformats.org/officeDocument/2006/relationships/hyperlink" Target="http://diadems.telemeta.org/archives/items/CNRSMH_I_2013_614_001_03/" TargetMode="External"/><Relationship Id="rId5" Type="http://schemas.openxmlformats.org/officeDocument/2006/relationships/image" Target="../media/image56.png"/><Relationship Id="rId6" Type="http://schemas.openxmlformats.org/officeDocument/2006/relationships/image" Target="../media/image57.png"/><Relationship Id="rId7" Type="http://schemas.openxmlformats.org/officeDocument/2006/relationships/slideLayout" Target="../slideLayouts/slideLayout25.xml"/>
</Relationships>
</file>

<file path=ppt/slides/_rels/slide21.xml.rels><?xml version="1.0" encoding="UTF-8"?>
<Relationships xmlns="http://schemas.openxmlformats.org/package/2006/relationships"><Relationship Id="rId1" Type="http://schemas.openxmlformats.org/officeDocument/2006/relationships/image" Target="../media/image58.png"/><Relationship Id="rId2" Type="http://schemas.openxmlformats.org/officeDocument/2006/relationships/hyperlink" Target="http://diadems.telemeta.org/archives/items/CNRSMH_I_2013_601_001_12" TargetMode="External"/><Relationship Id="rId3" Type="http://schemas.openxmlformats.org/officeDocument/2006/relationships/slideLayout" Target="../slideLayouts/slideLayout13.xml"/><Relationship Id="rId4" Type="http://schemas.openxmlformats.org/officeDocument/2006/relationships/notesSlide" Target="../notesSlides/notesSlide21.xml"/>
</Relationships>
</file>

<file path=ppt/slides/_rels/slide22.xml.rels><?xml version="1.0" encoding="UTF-8"?>
<Relationships xmlns="http://schemas.openxmlformats.org/package/2006/relationships"><Relationship Id="rId1" Type="http://schemas.openxmlformats.org/officeDocument/2006/relationships/image" Target="../media/image59.png"/><Relationship Id="rId2" Type="http://schemas.openxmlformats.org/officeDocument/2006/relationships/slideLayout" Target="../slideLayouts/slideLayout13.xml"/><Relationship Id="rId3" Type="http://schemas.openxmlformats.org/officeDocument/2006/relationships/notesSlide" Target="../notesSlides/notesSlide22.xml"/>
</Relationships>
</file>

<file path=ppt/slides/_rels/slide23.xml.rels><?xml version="1.0" encoding="UTF-8"?>
<Relationships xmlns="http://schemas.openxmlformats.org/package/2006/relationships"><Relationship Id="rId1" Type="http://schemas.openxmlformats.org/officeDocument/2006/relationships/image" Target="../media/image60.png"/><Relationship Id="rId2" Type="http://schemas.openxmlformats.org/officeDocument/2006/relationships/slideLayout" Target="../slideLayouts/slideLayout25.xml"/><Relationship Id="rId3" Type="http://schemas.openxmlformats.org/officeDocument/2006/relationships/notesSlide" Target="../notesSlides/notesSlide23.xml"/>
</Relationships>
</file>

<file path=ppt/slides/_rels/slide24.xml.rels><?xml version="1.0" encoding="UTF-8"?>
<Relationships xmlns="http://schemas.openxmlformats.org/package/2006/relationships"><Relationship Id="rId1" Type="http://schemas.openxmlformats.org/officeDocument/2006/relationships/hyperlink" Target="http://diadems.telemeta.org/archives/items/CNRSMH_I_2013_605_001_14/" TargetMode="External"/><Relationship Id="rId2" Type="http://schemas.openxmlformats.org/officeDocument/2006/relationships/hyperlink" Target="http://diadems.telemeta.org/archives/items/CNRSMH_I_2013_605_001_14/" TargetMode="External"/><Relationship Id="rId3" Type="http://schemas.openxmlformats.org/officeDocument/2006/relationships/image" Target="../media/image61.png"/><Relationship Id="rId4" Type="http://schemas.openxmlformats.org/officeDocument/2006/relationships/slideLayout" Target="../slideLayouts/slideLayout25.xml"/><Relationship Id="rId5" Type="http://schemas.openxmlformats.org/officeDocument/2006/relationships/notesSlide" Target="../notesSlides/notesSlide24.xml"/>
</Relationships>
</file>

<file path=ppt/slides/_rels/slide25.xml.rels><?xml version="1.0" encoding="UTF-8"?>
<Relationships xmlns="http://schemas.openxmlformats.org/package/2006/relationships"><Relationship Id="rId1" Type="http://schemas.openxmlformats.org/officeDocument/2006/relationships/image" Target="../media/image62.png"/><Relationship Id="rId2" Type="http://schemas.openxmlformats.org/officeDocument/2006/relationships/slideLayout" Target="../slideLayouts/slideLayout25.xml"/><Relationship Id="rId3" Type="http://schemas.openxmlformats.org/officeDocument/2006/relationships/notesSlide" Target="../notesSlides/notesSlide25.xml"/>
</Relationships>
</file>

<file path=ppt/slides/_rels/slide26.xml.rels><?xml version="1.0" encoding="UTF-8"?>
<Relationships xmlns="http://schemas.openxmlformats.org/package/2006/relationships"><Relationship Id="rId1" Type="http://schemas.openxmlformats.org/officeDocument/2006/relationships/hyperlink" Target="http://diadems.telemeta.org/archives/items/CNRSMH_I_2013_606_001_01/" TargetMode="External"/><Relationship Id="rId2" Type="http://schemas.openxmlformats.org/officeDocument/2006/relationships/image" Target="../media/image63.png"/><Relationship Id="rId3" Type="http://schemas.openxmlformats.org/officeDocument/2006/relationships/slideLayout" Target="../slideLayouts/slideLayout25.xml"/><Relationship Id="rId4" Type="http://schemas.openxmlformats.org/officeDocument/2006/relationships/notesSlide" Target="../notesSlides/notesSlide26.xml"/>
</Relationships>
</file>

<file path=ppt/slides/_rels/slide27.xml.rels><?xml version="1.0" encoding="UTF-8"?>
<Relationships xmlns="http://schemas.openxmlformats.org/package/2006/relationships"><Relationship Id="rId1" Type="http://schemas.openxmlformats.org/officeDocument/2006/relationships/image" Target="../media/image64.png"/><Relationship Id="rId2" Type="http://schemas.openxmlformats.org/officeDocument/2006/relationships/slideLayout" Target="../slideLayouts/slideLayout25.xml"/><Relationship Id="rId3" Type="http://schemas.openxmlformats.org/officeDocument/2006/relationships/notesSlide" Target="../notesSlides/notesSlide27.xml"/>
</Relationships>
</file>

<file path=ppt/slides/_rels/slide28.xml.rels><?xml version="1.0" encoding="UTF-8"?>
<Relationships xmlns="http://schemas.openxmlformats.org/package/2006/relationships"><Relationship Id="rId1" Type="http://schemas.openxmlformats.org/officeDocument/2006/relationships/hyperlink" Target="http://diadems.telemeta.org/archives/items/CNRSMH_I_2013_614_001_03/" TargetMode="External"/><Relationship Id="rId2" Type="http://schemas.openxmlformats.org/officeDocument/2006/relationships/hyperlink" Target="http://diadems.telemeta.org/archives/items/CNRSMH_I_2013_614_001_03/" TargetMode="External"/><Relationship Id="rId3" Type="http://schemas.openxmlformats.org/officeDocument/2006/relationships/hyperlink" Target="http://diadems.telemeta.org/archives/items/CNRSMH_I_2013_614_001_03/" TargetMode="External"/><Relationship Id="rId4" Type="http://schemas.openxmlformats.org/officeDocument/2006/relationships/image" Target="../media/image65.png"/><Relationship Id="rId5" Type="http://schemas.openxmlformats.org/officeDocument/2006/relationships/slideLayout" Target="../slideLayouts/slideLayout25.xml"/><Relationship Id="rId6" Type="http://schemas.openxmlformats.org/officeDocument/2006/relationships/notesSlide" Target="../notesSlides/notesSlide28.xml"/>
</Relationships>
</file>

<file path=ppt/slides/_rels/slide29.xml.rels><?xml version="1.0" encoding="UTF-8"?>
<Relationships xmlns="http://schemas.openxmlformats.org/package/2006/relationships"><Relationship Id="rId1" Type="http://schemas.openxmlformats.org/officeDocument/2006/relationships/image" Target="../media/image66.png"/><Relationship Id="rId2" Type="http://schemas.openxmlformats.org/officeDocument/2006/relationships/image" Target="../media/image67.png"/><Relationship Id="rId3" Type="http://schemas.openxmlformats.org/officeDocument/2006/relationships/slideLayout" Target="../slideLayouts/slideLayout25.xml"/><Relationship Id="rId4" Type="http://schemas.openxmlformats.org/officeDocument/2006/relationships/notesSlide" Target="../notesSlides/notesSlide29.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
</Relationships>
</file>

<file path=ppt/slides/_rels/slide30.xml.rels><?xml version="1.0" encoding="UTF-8"?>
<Relationships xmlns="http://schemas.openxmlformats.org/package/2006/relationships"><Relationship Id="rId1" Type="http://schemas.openxmlformats.org/officeDocument/2006/relationships/image" Target="../media/image68.png"/><Relationship Id="rId2" Type="http://schemas.openxmlformats.org/officeDocument/2006/relationships/slideLayout" Target="../slideLayouts/slideLayout13.xml"/><Relationship Id="rId3" Type="http://schemas.openxmlformats.org/officeDocument/2006/relationships/notesSlide" Target="../notesSlides/notesSlide30.xml"/>
</Relationships>
</file>

<file path=ppt/slides/_rels/slide31.xml.rels><?xml version="1.0" encoding="UTF-8"?>
<Relationships xmlns="http://schemas.openxmlformats.org/package/2006/relationships"><Relationship Id="rId1" Type="http://schemas.openxmlformats.org/officeDocument/2006/relationships/image" Target="../media/image69.png"/><Relationship Id="rId2" Type="http://schemas.openxmlformats.org/officeDocument/2006/relationships/image" Target="../media/image70.png"/><Relationship Id="rId3" Type="http://schemas.openxmlformats.org/officeDocument/2006/relationships/slideLayout" Target="../slideLayouts/slideLayout25.xml"/><Relationship Id="rId4" Type="http://schemas.openxmlformats.org/officeDocument/2006/relationships/notesSlide" Target="../notesSlides/notesSlide31.xml"/>
</Relationships>
</file>

<file path=ppt/slides/_rels/slide32.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2.xml"/>
</Relationships>
</file>

<file path=ppt/slides/_rels/slide33.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3.xml"/>
</Relationships>
</file>

<file path=ppt/slides/_rels/slide34.xml.rels><?xml version="1.0" encoding="UTF-8"?>
<Relationships xmlns="http://schemas.openxmlformats.org/package/2006/relationships"><Relationship Id="rId1" Type="http://schemas.openxmlformats.org/officeDocument/2006/relationships/hyperlink" Target="http://diadems.telemeta.org/archives/collections/CNRSMH_I_2013_633/" TargetMode="External"/><Relationship Id="rId2" Type="http://schemas.openxmlformats.org/officeDocument/2006/relationships/hyperlink" Target="http://diadems.telemeta.org/archives/collections/CNRSMH_I_2013_633/" TargetMode="External"/><Relationship Id="rId3" Type="http://schemas.openxmlformats.org/officeDocument/2006/relationships/hyperlink" Target="http://diadems.telemeta.org/archives/collections/CNRSMH_I_2013_633/" TargetMode="External"/><Relationship Id="rId4" Type="http://schemas.openxmlformats.org/officeDocument/2006/relationships/image" Target="../media/image71.jpeg"/><Relationship Id="rId5" Type="http://schemas.openxmlformats.org/officeDocument/2006/relationships/slideLayout" Target="../slideLayouts/slideLayout13.xml"/><Relationship Id="rId6" Type="http://schemas.openxmlformats.org/officeDocument/2006/relationships/notesSlide" Target="../notesSlides/notesSlide34.xml"/>
</Relationships>
</file>

<file path=ppt/slides/_rels/slide35.xml.rels><?xml version="1.0" encoding="UTF-8"?>
<Relationships xmlns="http://schemas.openxmlformats.org/package/2006/relationships"><Relationship Id="rId1" Type="http://schemas.openxmlformats.org/officeDocument/2006/relationships/image" Target="../media/image72.png"/><Relationship Id="rId2" Type="http://schemas.openxmlformats.org/officeDocument/2006/relationships/image" Target="../media/image73.png"/><Relationship Id="rId3" Type="http://schemas.openxmlformats.org/officeDocument/2006/relationships/image" Target="../media/image74.png"/><Relationship Id="rId4" Type="http://schemas.openxmlformats.org/officeDocument/2006/relationships/image" Target="../media/image75.png"/><Relationship Id="rId5" Type="http://schemas.openxmlformats.org/officeDocument/2006/relationships/image" Target="../media/image76.png"/><Relationship Id="rId6" Type="http://schemas.openxmlformats.org/officeDocument/2006/relationships/image" Target="../media/image77.png"/><Relationship Id="rId7" Type="http://schemas.openxmlformats.org/officeDocument/2006/relationships/slideLayout" Target="../slideLayouts/slideLayout13.xml"/><Relationship Id="rId8" Type="http://schemas.openxmlformats.org/officeDocument/2006/relationships/notesSlide" Target="../notesSlides/notesSlide35.xml"/>
</Relationships>
</file>

<file path=ppt/slides/_rels/slide36.xml.rels><?xml version="1.0" encoding="UTF-8"?>
<Relationships xmlns="http://schemas.openxmlformats.org/package/2006/relationships"><Relationship Id="rId1" Type="http://schemas.openxmlformats.org/officeDocument/2006/relationships/image" Target="../media/image78.jpeg"/><Relationship Id="rId2" Type="http://schemas.openxmlformats.org/officeDocument/2006/relationships/image" Target="../media/image79.jpeg"/><Relationship Id="rId3" Type="http://schemas.openxmlformats.org/officeDocument/2006/relationships/hyperlink" Target="http://www.europeana.eu/" TargetMode="External"/><Relationship Id="rId4" Type="http://schemas.openxmlformats.org/officeDocument/2006/relationships/image" Target="../media/image80.png"/><Relationship Id="rId5" Type="http://schemas.openxmlformats.org/officeDocument/2006/relationships/image" Target="../media/image81.jpeg"/><Relationship Id="rId6" Type="http://schemas.openxmlformats.org/officeDocument/2006/relationships/slideLayout" Target="../slideLayouts/slideLayout25.xml"/><Relationship Id="rId7" Type="http://schemas.openxmlformats.org/officeDocument/2006/relationships/notesSlide" Target="../notesSlides/notesSlide36.xml"/>
</Relationships>
</file>

<file path=ppt/slides/_rels/slide37.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7.xml"/>
</Relationships>
</file>

<file path=ppt/slides/_rels/slide38.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8.xml"/>
</Relationships>
</file>

<file path=ppt/slides/_rels/slide39.xml.rels><?xml version="1.0" encoding="UTF-8"?>
<Relationships xmlns="http://schemas.openxmlformats.org/package/2006/relationships"><Relationship Id="rId1" Type="http://schemas.openxmlformats.org/officeDocument/2006/relationships/slideLayout" Target="../slideLayouts/slideLayout39.xml"/>
</Relationships>
</file>

<file path=ppt/slides/_rels/slide4.xml.rels><?xml version="1.0" encoding="UTF-8"?>
<Relationships xmlns="http://schemas.openxmlformats.org/package/2006/relationships"><Relationship Id="rId1" Type="http://schemas.openxmlformats.org/officeDocument/2006/relationships/image" Target="../media/image28.jpeg"/><Relationship Id="rId2" Type="http://schemas.openxmlformats.org/officeDocument/2006/relationships/image" Target="../media/image29.png"/><Relationship Id="rId3" Type="http://schemas.openxmlformats.org/officeDocument/2006/relationships/image" Target="../media/image30.png"/><Relationship Id="rId4" Type="http://schemas.openxmlformats.org/officeDocument/2006/relationships/image" Target="../media/image31.png"/><Relationship Id="rId5" Type="http://schemas.openxmlformats.org/officeDocument/2006/relationships/image" Target="../media/image32.png"/><Relationship Id="rId6" Type="http://schemas.openxmlformats.org/officeDocument/2006/relationships/image" Target="../media/image33.png"/><Relationship Id="rId7" Type="http://schemas.openxmlformats.org/officeDocument/2006/relationships/slideLayout" Target="../slideLayouts/slideLayout13.xml"/><Relationship Id="rId8" Type="http://schemas.openxmlformats.org/officeDocument/2006/relationships/notesSlide" Target="../notesSlides/notesSlide4.xml"/>
</Relationships>
</file>

<file path=ppt/slides/_rels/slide5.xml.rels><?xml version="1.0" encoding="UTF-8"?>
<Relationships xmlns="http://schemas.openxmlformats.org/package/2006/relationships"><Relationship Id="rId1" Type="http://schemas.openxmlformats.org/officeDocument/2006/relationships/image" Target="../media/image34.png"/><Relationship Id="rId2" Type="http://schemas.openxmlformats.org/officeDocument/2006/relationships/image" Target="../media/image35.png"/><Relationship Id="rId3" Type="http://schemas.openxmlformats.org/officeDocument/2006/relationships/image" Target="../media/image36.png"/><Relationship Id="rId4" Type="http://schemas.openxmlformats.org/officeDocument/2006/relationships/image" Target="../media/image37.jpeg"/><Relationship Id="rId5" Type="http://schemas.openxmlformats.org/officeDocument/2006/relationships/image" Target="../media/image38.jpeg"/><Relationship Id="rId6" Type="http://schemas.openxmlformats.org/officeDocument/2006/relationships/image" Target="../media/image39.jpeg"/><Relationship Id="rId7" Type="http://schemas.openxmlformats.org/officeDocument/2006/relationships/image" Target="../media/image40.jpeg"/><Relationship Id="rId8" Type="http://schemas.openxmlformats.org/officeDocument/2006/relationships/slideLayout" Target="../slideLayouts/slideLayout13.xml"/><Relationship Id="rId9" Type="http://schemas.openxmlformats.org/officeDocument/2006/relationships/notesSlide" Target="../notesSlides/notesSlide5.xml"/>
</Relationships>
</file>

<file path=ppt/slides/_rels/slide6.xml.rels><?xml version="1.0" encoding="UTF-8"?>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13.xml"/><Relationship Id="rId3" Type="http://schemas.openxmlformats.org/officeDocument/2006/relationships/notesSlide" Target="../notesSlides/notesSlide6.xml"/>
</Relationships>
</file>

<file path=ppt/slides/_rels/slide7.xml.rels><?xml version="1.0" encoding="UTF-8"?>
<Relationships xmlns="http://schemas.openxmlformats.org/package/2006/relationships"><Relationship Id="rId1" Type="http://schemas.openxmlformats.org/officeDocument/2006/relationships/image" Target="../media/image42.png"/><Relationship Id="rId2" Type="http://schemas.openxmlformats.org/officeDocument/2006/relationships/slideLayout" Target="../slideLayouts/slideLayout13.xml"/><Relationship Id="rId3" Type="http://schemas.openxmlformats.org/officeDocument/2006/relationships/notesSlide" Target="../notesSlides/notesSlide7.xml"/>
</Relationships>
</file>

<file path=ppt/slides/_rels/slide8.xml.rels><?xml version="1.0" encoding="UTF-8"?>
<Relationships xmlns="http://schemas.openxmlformats.org/package/2006/relationships"><Relationship Id="rId1" Type="http://schemas.openxmlformats.org/officeDocument/2006/relationships/image" Target="../media/image43.png"/><Relationship Id="rId2" Type="http://schemas.openxmlformats.org/officeDocument/2006/relationships/slideLayout" Target="../slideLayouts/slideLayout13.xml"/><Relationship Id="rId3" Type="http://schemas.openxmlformats.org/officeDocument/2006/relationships/notesSlide" Target="../notesSlides/notesSlide8.xml"/>
</Relationships>
</file>

<file path=ppt/slides/_rels/slide9.xml.rels><?xml version="1.0" encoding="UTF-8"?>
<Relationships xmlns="http://schemas.openxmlformats.org/package/2006/relationships"><Relationship Id="rId1" Type="http://schemas.openxmlformats.org/officeDocument/2006/relationships/image" Target="../media/image44.png"/><Relationship Id="rId2" Type="http://schemas.openxmlformats.org/officeDocument/2006/relationships/image" Target="../media/image45.png"/><Relationship Id="rId3" Type="http://schemas.openxmlformats.org/officeDocument/2006/relationships/slideLayout" Target="../slideLayouts/slideLayout13.xml"/><Relationship Id="rId4" Type="http://schemas.openxmlformats.org/officeDocument/2006/relationships/notesSlide" Target="../notesSlides/notesSlide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9" name="CustomShape 1"/>
          <p:cNvSpPr/>
          <p:nvPr/>
        </p:nvSpPr>
        <p:spPr>
          <a:xfrm>
            <a:off x="719280" y="614880"/>
            <a:ext cx="8207280" cy="1581120"/>
          </a:xfrm>
          <a:prstGeom prst="rect">
            <a:avLst/>
          </a:prstGeom>
          <a:noFill/>
          <a:ln>
            <a:noFill/>
          </a:ln>
        </p:spPr>
        <p:style>
          <a:lnRef idx="0"/>
          <a:fillRef idx="0"/>
          <a:effectRef idx="0"/>
          <a:fontRef idx="minor"/>
        </p:style>
        <p:txBody>
          <a:bodyPr lIns="92160" rIns="92160" tIns="46080" bIns="46080" anchor="ctr"/>
          <a:p>
            <a:pPr algn="ctr">
              <a:lnSpc>
                <a:spcPct val="100000"/>
              </a:lnSpc>
            </a:pPr>
            <a:r>
              <a:rPr b="1" lang="fr-FR" sz="3200" spc="-1" strike="noStrike">
                <a:solidFill>
                  <a:srgbClr val="0000ff"/>
                </a:solidFill>
                <a:uFill>
                  <a:solidFill>
                    <a:srgbClr val="ffffff"/>
                  </a:solidFill>
                </a:uFill>
                <a:latin typeface="Times New Roman"/>
                <a:ea typeface="Times New Roman"/>
              </a:rPr>
              <a:t>ANR DIADEMS (2013-2016): </a:t>
            </a:r>
            <a:endParaRPr b="0" lang="fr-FR" sz="1800" spc="-1" strike="noStrike">
              <a:solidFill>
                <a:srgbClr val="000000"/>
              </a:solidFill>
              <a:uFill>
                <a:solidFill>
                  <a:srgbClr val="ffffff"/>
                </a:solidFill>
              </a:uFill>
              <a:latin typeface="Arial"/>
            </a:endParaRPr>
          </a:p>
          <a:p>
            <a:pPr algn="ctr">
              <a:lnSpc>
                <a:spcPct val="100000"/>
              </a:lnSpc>
            </a:pPr>
            <a:r>
              <a:rPr b="1" lang="fr-FR" sz="3200" spc="-1" strike="noStrike">
                <a:solidFill>
                  <a:srgbClr val="0000ff"/>
                </a:solidFill>
                <a:uFill>
                  <a:solidFill>
                    <a:srgbClr val="ffffff"/>
                  </a:solidFill>
                </a:uFill>
                <a:latin typeface="Times New Roman"/>
                <a:ea typeface="Times New Roman"/>
              </a:rPr>
              <a:t>Bilan et perspectives</a:t>
            </a:r>
            <a:endParaRPr b="0" lang="fr-FR" sz="1800" spc="-1" strike="noStrike">
              <a:solidFill>
                <a:srgbClr val="000000"/>
              </a:solidFill>
              <a:uFill>
                <a:solidFill>
                  <a:srgbClr val="ffffff"/>
                </a:solidFill>
              </a:uFill>
              <a:latin typeface="Arial"/>
            </a:endParaRPr>
          </a:p>
        </p:txBody>
      </p:sp>
      <p:sp>
        <p:nvSpPr>
          <p:cNvPr id="180" name="CustomShape 2"/>
          <p:cNvSpPr/>
          <p:nvPr/>
        </p:nvSpPr>
        <p:spPr>
          <a:xfrm>
            <a:off x="216000" y="3820320"/>
            <a:ext cx="8710560" cy="1350360"/>
          </a:xfrm>
          <a:prstGeom prst="rect">
            <a:avLst/>
          </a:prstGeom>
          <a:noFill/>
          <a:ln>
            <a:noFill/>
          </a:ln>
        </p:spPr>
        <p:style>
          <a:lnRef idx="0"/>
          <a:fillRef idx="0"/>
          <a:effectRef idx="0"/>
          <a:fontRef idx="minor"/>
        </p:style>
        <p:txBody>
          <a:bodyPr lIns="92160" rIns="92160" tIns="46080" bIns="46080"/>
          <a:p>
            <a:pPr algn="ctr">
              <a:lnSpc>
                <a:spcPct val="90000"/>
              </a:lnSpc>
            </a:pPr>
            <a:endParaRPr b="0" lang="fr-FR" sz="1800" spc="-1" strike="noStrike">
              <a:solidFill>
                <a:srgbClr val="000000"/>
              </a:solidFill>
              <a:uFill>
                <a:solidFill>
                  <a:srgbClr val="ffffff"/>
                </a:solidFill>
              </a:uFill>
              <a:latin typeface="Arial"/>
            </a:endParaRPr>
          </a:p>
          <a:p>
            <a:pPr algn="ctr">
              <a:lnSpc>
                <a:spcPct val="90000"/>
              </a:lnSpc>
            </a:pPr>
            <a:endParaRPr b="0" lang="fr-FR" sz="1800" spc="-1" strike="noStrike">
              <a:solidFill>
                <a:srgbClr val="000000"/>
              </a:solidFill>
              <a:uFill>
                <a:solidFill>
                  <a:srgbClr val="ffffff"/>
                </a:solidFill>
              </a:uFill>
              <a:latin typeface="Arial"/>
            </a:endParaRPr>
          </a:p>
          <a:p>
            <a:pPr algn="ctr">
              <a:lnSpc>
                <a:spcPct val="90000"/>
              </a:lnSpc>
            </a:pPr>
            <a:r>
              <a:rPr b="1" lang="fr-FR" sz="1400" spc="-1" strike="noStrike">
                <a:solidFill>
                  <a:srgbClr val="3333cc"/>
                </a:solidFill>
                <a:uFill>
                  <a:solidFill>
                    <a:srgbClr val="ffffff"/>
                  </a:solidFill>
                </a:uFill>
                <a:latin typeface="Times New Roman"/>
                <a:ea typeface="Times New Roman"/>
              </a:rPr>
              <a:t>JIM, 19 mai 2017, Paris</a:t>
            </a:r>
            <a:endParaRPr b="0" lang="fr-FR" sz="1800" spc="-1" strike="noStrike">
              <a:solidFill>
                <a:srgbClr val="000000"/>
              </a:solidFill>
              <a:uFill>
                <a:solidFill>
                  <a:srgbClr val="ffffff"/>
                </a:solidFill>
              </a:uFill>
              <a:latin typeface="Arial"/>
            </a:endParaRPr>
          </a:p>
          <a:p>
            <a:pPr algn="ctr">
              <a:lnSpc>
                <a:spcPct val="90000"/>
              </a:lnSpc>
            </a:pPr>
            <a:r>
              <a:rPr b="1" lang="fr-FR" sz="1400" spc="-1" strike="noStrike">
                <a:solidFill>
                  <a:srgbClr val="3333cc"/>
                </a:solidFill>
                <a:uFill>
                  <a:solidFill>
                    <a:srgbClr val="ffffff"/>
                  </a:solidFill>
                </a:uFill>
                <a:latin typeface="Times New Roman"/>
                <a:ea typeface="Times New Roman"/>
              </a:rPr>
              <a:t>Marie-France Mifune, Guillaume Pellerin, Joséphine Simonnot</a:t>
            </a:r>
            <a:endParaRPr b="0" lang="fr-FR" sz="1800" spc="-1" strike="noStrike">
              <a:solidFill>
                <a:srgbClr val="000000"/>
              </a:solidFill>
              <a:uFill>
                <a:solidFill>
                  <a:srgbClr val="ffffff"/>
                </a:solidFill>
              </a:uFill>
              <a:latin typeface="Arial"/>
            </a:endParaRPr>
          </a:p>
        </p:txBody>
      </p:sp>
      <p:sp>
        <p:nvSpPr>
          <p:cNvPr id="181" name="CustomShape 3"/>
          <p:cNvSpPr/>
          <p:nvPr/>
        </p:nvSpPr>
        <p:spPr>
          <a:xfrm>
            <a:off x="539640" y="2370600"/>
            <a:ext cx="8063280" cy="1198440"/>
          </a:xfrm>
          <a:prstGeom prst="rect">
            <a:avLst/>
          </a:prstGeom>
          <a:noFill/>
          <a:ln>
            <a:noFill/>
          </a:ln>
        </p:spPr>
        <p:style>
          <a:lnRef idx="0"/>
          <a:fillRef idx="0"/>
          <a:effectRef idx="0"/>
          <a:fontRef idx="minor"/>
        </p:style>
        <p:txBody>
          <a:bodyPr lIns="90000" rIns="90000" tIns="45000" bIns="45000" anchor="ctr"/>
          <a:p>
            <a:pPr algn="ctr">
              <a:lnSpc>
                <a:spcPct val="110000"/>
              </a:lnSpc>
            </a:pPr>
            <a:endParaRPr b="0" lang="fr-FR" sz="1800" spc="-1" strike="noStrike">
              <a:solidFill>
                <a:srgbClr val="000000"/>
              </a:solidFill>
              <a:uFill>
                <a:solidFill>
                  <a:srgbClr val="ffffff"/>
                </a:solidFill>
              </a:uFill>
              <a:latin typeface="Arial"/>
            </a:endParaRPr>
          </a:p>
          <a:p>
            <a:pPr algn="ctr">
              <a:lnSpc>
                <a:spcPct val="110000"/>
              </a:lnSpc>
            </a:pPr>
            <a:r>
              <a:rPr b="0" lang="fr-FR" sz="2000" spc="-1" strike="noStrike">
                <a:solidFill>
                  <a:srgbClr val="000000"/>
                </a:solidFill>
                <a:uFill>
                  <a:solidFill>
                    <a:srgbClr val="ffffff"/>
                  </a:solidFill>
                </a:uFill>
                <a:latin typeface="Times New Roman"/>
                <a:ea typeface="Arial"/>
              </a:rPr>
              <a:t>Description, Indexation, Accès aux </a:t>
            </a:r>
            <a:endParaRPr b="0" lang="fr-FR" sz="1800" spc="-1" strike="noStrike">
              <a:solidFill>
                <a:srgbClr val="000000"/>
              </a:solidFill>
              <a:uFill>
                <a:solidFill>
                  <a:srgbClr val="ffffff"/>
                </a:solidFill>
              </a:uFill>
              <a:latin typeface="Arial"/>
            </a:endParaRPr>
          </a:p>
          <a:p>
            <a:pPr algn="ctr">
              <a:lnSpc>
                <a:spcPct val="110000"/>
              </a:lnSpc>
            </a:pPr>
            <a:r>
              <a:rPr b="0" lang="fr-FR" sz="2000" spc="-1" strike="noStrike">
                <a:solidFill>
                  <a:srgbClr val="000000"/>
                </a:solidFill>
                <a:uFill>
                  <a:solidFill>
                    <a:srgbClr val="ffffff"/>
                  </a:solidFill>
                </a:uFill>
                <a:latin typeface="Times New Roman"/>
                <a:ea typeface="Arial"/>
              </a:rPr>
              <a:t>Documents EthnoMusicologiques et Sonores</a:t>
            </a:r>
            <a:endParaRPr b="0" lang="fr-FR" sz="1800" spc="-1" strike="noStrike">
              <a:solidFill>
                <a:srgbClr val="000000"/>
              </a:solidFill>
              <a:uFill>
                <a:solidFill>
                  <a:srgbClr val="ffffff"/>
                </a:solidFill>
              </a:uFill>
              <a:latin typeface="Arial"/>
            </a:endParaRPr>
          </a:p>
          <a:p>
            <a:pPr algn="ctr">
              <a:lnSpc>
                <a:spcPct val="110000"/>
              </a:lnSpc>
            </a:pPr>
            <a:endParaRPr b="0" lang="fr-FR" sz="1800" spc="-1" strike="noStrike">
              <a:solidFill>
                <a:srgbClr val="000000"/>
              </a:solidFill>
              <a:uFill>
                <a:solidFill>
                  <a:srgbClr val="ffffff"/>
                </a:solidFill>
              </a:uFill>
              <a:latin typeface="Arial"/>
            </a:endParaRPr>
          </a:p>
        </p:txBody>
      </p:sp>
      <p:sp>
        <p:nvSpPr>
          <p:cNvPr id="182" name="CustomShape 4"/>
          <p:cNvSpPr/>
          <p:nvPr/>
        </p:nvSpPr>
        <p:spPr>
          <a:xfrm>
            <a:off x="7040880" y="5303520"/>
            <a:ext cx="2101320" cy="768960"/>
          </a:xfrm>
          <a:prstGeom prst="rect">
            <a:avLst/>
          </a:prstGeom>
          <a:solidFill>
            <a:srgbClr val="ffffff"/>
          </a:solidFill>
          <a:ln>
            <a:noFill/>
          </a:ln>
        </p:spPr>
        <p:style>
          <a:lnRef idx="0"/>
          <a:fillRef idx="0"/>
          <a:effectRef idx="0"/>
          <a:fontRef idx="minor"/>
        </p:style>
      </p:sp>
      <p:pic>
        <p:nvPicPr>
          <p:cNvPr id="183" name="Shape 199" descr=""/>
          <p:cNvPicPr/>
          <p:nvPr/>
        </p:nvPicPr>
        <p:blipFill>
          <a:blip r:embed="rId1"/>
          <a:stretch/>
        </p:blipFill>
        <p:spPr>
          <a:xfrm>
            <a:off x="7039080" y="5379840"/>
            <a:ext cx="2104560" cy="549360"/>
          </a:xfrm>
          <a:prstGeom prst="rect">
            <a:avLst/>
          </a:prstGeom>
          <a:ln>
            <a:noFill/>
          </a:ln>
        </p:spPr>
      </p:pic>
    </p:spTree>
  </p:cSld>
  <p:transition spd="slow">
    <p:fade/>
  </p:transition>
  <p:timing>
    <p:tnLst>
      <p:par>
        <p:cTn id="1" dur="indefinite" restart="never" nodeType="tmRoot">
          <p:childTnLst>
            <p:seq>
              <p:cTn id="2" nodeType="mainSeq"/>
              <p:prevCondLst>
                <p:cond delay="0" evt="onPrev">
                  <p:tgtEl>
                    <p:sldTgt/>
                  </p:tgtEl>
                </p:cond>
              </p:prevCondLst>
              <p:nextCondLst>
                <p:cond delay="0" evt="onNext">
                  <p:tgtEl>
                    <p:sldTgt/>
                  </p:tgtEl>
                </p:cond>
              </p:nextCondLst>
            </p:seq>
          </p:childTnLst>
        </p:cTn>
      </p:par>
    </p:tnLst>
  </p:timing>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2" name="CustomShape 1"/>
          <p:cNvSpPr/>
          <p:nvPr/>
        </p:nvSpPr>
        <p:spPr>
          <a:xfrm>
            <a:off x="0" y="0"/>
            <a:ext cx="7465680" cy="684000"/>
          </a:xfrm>
          <a:prstGeom prst="rect">
            <a:avLst/>
          </a:prstGeom>
          <a:noFill/>
          <a:ln>
            <a:noFill/>
          </a:ln>
        </p:spPr>
        <p:style>
          <a:lnRef idx="0"/>
          <a:fillRef idx="0"/>
          <a:effectRef idx="0"/>
          <a:fontRef idx="minor"/>
        </p:style>
      </p:sp>
      <p:sp>
        <p:nvSpPr>
          <p:cNvPr id="243" name="CustomShape 2"/>
          <p:cNvSpPr/>
          <p:nvPr/>
        </p:nvSpPr>
        <p:spPr>
          <a:xfrm>
            <a:off x="7783560" y="6370560"/>
            <a:ext cx="1295280" cy="455400"/>
          </a:xfrm>
          <a:prstGeom prst="rect">
            <a:avLst/>
          </a:prstGeom>
          <a:noFill/>
          <a:ln>
            <a:noFill/>
          </a:ln>
        </p:spPr>
        <p:style>
          <a:lnRef idx="0"/>
          <a:fillRef idx="0"/>
          <a:effectRef idx="0"/>
          <a:fontRef idx="minor"/>
        </p:style>
        <p:txBody>
          <a:bodyPr lIns="90000" rIns="90000" tIns="91440" bIns="91440" anchor="ctr"/>
          <a:p>
            <a:pPr>
              <a:lnSpc>
                <a:spcPct val="100000"/>
              </a:lnSpc>
            </a:pPr>
            <a:fld id="{CE15D5DF-064D-4242-89EC-0B9B88DCE9EE}" type="slidenum">
              <a:rPr b="0" lang="fr-FR" sz="1400" spc="-1" strike="noStrike">
                <a:solidFill>
                  <a:srgbClr val="000000"/>
                </a:solidFill>
                <a:uFill>
                  <a:solidFill>
                    <a:srgbClr val="ffffff"/>
                  </a:solidFill>
                </a:uFill>
                <a:latin typeface="Arial"/>
                <a:ea typeface="Arial"/>
              </a:rPr>
              <a:t>&lt;numéro&gt;</a:t>
            </a:fld>
            <a:endParaRPr b="0" lang="fr-FR" sz="1800" spc="-1" strike="noStrike">
              <a:solidFill>
                <a:srgbClr val="000000"/>
              </a:solidFill>
              <a:uFill>
                <a:solidFill>
                  <a:srgbClr val="ffffff"/>
                </a:solidFill>
              </a:uFill>
              <a:latin typeface="Arial"/>
            </a:endParaRPr>
          </a:p>
        </p:txBody>
      </p:sp>
      <p:pic>
        <p:nvPicPr>
          <p:cNvPr id="244" name="Shape 440" descr=""/>
          <p:cNvPicPr/>
          <p:nvPr/>
        </p:nvPicPr>
        <p:blipFill>
          <a:blip r:embed="rId1"/>
          <a:stretch/>
        </p:blipFill>
        <p:spPr>
          <a:xfrm>
            <a:off x="4271040" y="909720"/>
            <a:ext cx="4535280" cy="5497920"/>
          </a:xfrm>
          <a:prstGeom prst="rect">
            <a:avLst/>
          </a:prstGeom>
          <a:ln>
            <a:noFill/>
          </a:ln>
        </p:spPr>
      </p:pic>
      <p:sp>
        <p:nvSpPr>
          <p:cNvPr id="245" name="CustomShape 3"/>
          <p:cNvSpPr/>
          <p:nvPr/>
        </p:nvSpPr>
        <p:spPr>
          <a:xfrm>
            <a:off x="412200" y="1132560"/>
            <a:ext cx="3619080" cy="5202720"/>
          </a:xfrm>
          <a:prstGeom prst="rect">
            <a:avLst/>
          </a:prstGeom>
          <a:noFill/>
          <a:ln>
            <a:noFill/>
          </a:ln>
        </p:spPr>
        <p:style>
          <a:lnRef idx="0"/>
          <a:fillRef idx="0"/>
          <a:effectRef idx="0"/>
          <a:fontRef idx="minor"/>
        </p:style>
        <p:txBody>
          <a:bodyPr lIns="90000" rIns="90000" tIns="91440" bIns="91440"/>
          <a:p>
            <a:pPr algn="just">
              <a:lnSpc>
                <a:spcPct val="100000"/>
              </a:lnSpc>
            </a:pPr>
            <a:r>
              <a:rPr b="1" lang="fr-FR" sz="2000" spc="-1" strike="noStrike">
                <a:solidFill>
                  <a:srgbClr val="000000"/>
                </a:solidFill>
                <a:uFill>
                  <a:solidFill>
                    <a:srgbClr val="ffffff"/>
                  </a:solidFill>
                </a:uFill>
                <a:latin typeface="Times New Roman"/>
                <a:ea typeface="Times New Roman"/>
              </a:rPr>
              <a:t>Visualisation / Analyse globale</a:t>
            </a:r>
            <a:endParaRPr b="0" lang="fr-FR" sz="1800" spc="-1" strike="noStrike">
              <a:solidFill>
                <a:srgbClr val="000000"/>
              </a:solidFill>
              <a:uFill>
                <a:solidFill>
                  <a:srgbClr val="ffffff"/>
                </a:solidFill>
              </a:uFill>
              <a:latin typeface="Arial"/>
            </a:endParaRPr>
          </a:p>
          <a:p>
            <a:pPr algn="just">
              <a:lnSpc>
                <a:spcPct val="100000"/>
              </a:lnSpc>
            </a:pPr>
            <a:endParaRPr b="0" lang="fr-FR" sz="1800" spc="-1" strike="noStrike">
              <a:solidFill>
                <a:srgbClr val="000000"/>
              </a:solidFill>
              <a:uFill>
                <a:solidFill>
                  <a:srgbClr val="ffffff"/>
                </a:solidFill>
              </a:uFill>
              <a:latin typeface="Arial"/>
            </a:endParaRPr>
          </a:p>
          <a:p>
            <a:pPr algn="just">
              <a:lnSpc>
                <a:spcPct val="100000"/>
              </a:lnSpc>
            </a:pPr>
            <a:endParaRPr b="0" lang="fr-FR" sz="1800" spc="-1" strike="noStrike">
              <a:solidFill>
                <a:srgbClr val="000000"/>
              </a:solidFill>
              <a:uFill>
                <a:solidFill>
                  <a:srgbClr val="ffffff"/>
                </a:solidFill>
              </a:uFill>
              <a:latin typeface="Arial"/>
            </a:endParaRPr>
          </a:p>
          <a:p>
            <a:pPr algn="just">
              <a:lnSpc>
                <a:spcPct val="100000"/>
              </a:lnSpc>
            </a:pPr>
            <a:r>
              <a:rPr b="0" lang="fr-FR" sz="2000" spc="-1" strike="noStrike">
                <a:solidFill>
                  <a:srgbClr val="000000"/>
                </a:solidFill>
                <a:uFill>
                  <a:solidFill>
                    <a:srgbClr val="ffffff"/>
                  </a:solidFill>
                </a:uFill>
                <a:latin typeface="Times New Roman"/>
                <a:ea typeface="Times New Roman"/>
              </a:rPr>
              <a:t>Le lecteur intégré de </a:t>
            </a:r>
            <a:r>
              <a:rPr b="0" lang="fr-FR" sz="2000" spc="-1" strike="noStrike">
                <a:solidFill>
                  <a:srgbClr val="000099"/>
                </a:solidFill>
                <a:uFill>
                  <a:solidFill>
                    <a:srgbClr val="ffffff"/>
                  </a:solidFill>
                </a:uFill>
                <a:latin typeface="Times New Roman"/>
                <a:ea typeface="Times New Roman"/>
              </a:rPr>
              <a:t>TimeSide</a:t>
            </a:r>
            <a:r>
              <a:rPr b="0" lang="fr-FR" sz="2000" spc="-1" strike="noStrike">
                <a:solidFill>
                  <a:srgbClr val="000000"/>
                </a:solidFill>
                <a:uFill>
                  <a:solidFill>
                    <a:srgbClr val="ffffff"/>
                  </a:solidFill>
                </a:uFill>
                <a:latin typeface="Times New Roman"/>
                <a:ea typeface="Times New Roman"/>
              </a:rPr>
              <a:t> permet la sélection de plusieurs représentations visuelles des sons:</a:t>
            </a:r>
            <a:endParaRPr b="0" lang="fr-FR" sz="1800" spc="-1" strike="noStrike">
              <a:solidFill>
                <a:srgbClr val="000000"/>
              </a:solidFill>
              <a:uFill>
                <a:solidFill>
                  <a:srgbClr val="ffffff"/>
                </a:solidFill>
              </a:uFill>
              <a:latin typeface="Arial"/>
            </a:endParaRPr>
          </a:p>
          <a:p>
            <a:pPr algn="just">
              <a:lnSpc>
                <a:spcPct val="100000"/>
              </a:lnSpc>
            </a:pPr>
            <a:r>
              <a:rPr b="0" lang="fr-FR" sz="2000" spc="-1" strike="noStrike">
                <a:solidFill>
                  <a:srgbClr val="000000"/>
                </a:solidFill>
                <a:uFill>
                  <a:solidFill>
                    <a:srgbClr val="ffffff"/>
                  </a:solidFill>
                </a:uFill>
                <a:latin typeface="Times New Roman"/>
                <a:ea typeface="Times New Roman"/>
              </a:rPr>
              <a:t> </a:t>
            </a:r>
            <a:endParaRPr b="0" lang="fr-FR" sz="1800" spc="-1" strike="noStrike">
              <a:solidFill>
                <a:srgbClr val="000000"/>
              </a:solidFill>
              <a:uFill>
                <a:solidFill>
                  <a:srgbClr val="ffffff"/>
                </a:solidFill>
              </a:uFill>
              <a:latin typeface="Arial"/>
            </a:endParaRPr>
          </a:p>
          <a:p>
            <a:pPr marL="343080" indent="-342720" algn="just">
              <a:lnSpc>
                <a:spcPct val="100000"/>
              </a:lnSpc>
              <a:buClr>
                <a:srgbClr val="000000"/>
              </a:buClr>
              <a:buSzPct val="45000"/>
              <a:buFont typeface="Wingdings" charset="2"/>
              <a:buChar char=""/>
            </a:pPr>
            <a:r>
              <a:rPr b="0" lang="fr-FR" sz="2000" spc="-1" strike="noStrike">
                <a:solidFill>
                  <a:srgbClr val="000000"/>
                </a:solidFill>
                <a:uFill>
                  <a:solidFill>
                    <a:srgbClr val="ffffff"/>
                  </a:solidFill>
                </a:uFill>
                <a:latin typeface="Times New Roman"/>
                <a:ea typeface="Times New Roman"/>
              </a:rPr>
              <a:t>Forme d'onde</a:t>
            </a:r>
            <a:endParaRPr b="0" lang="fr-FR" sz="1800" spc="-1" strike="noStrike">
              <a:solidFill>
                <a:srgbClr val="000000"/>
              </a:solidFill>
              <a:uFill>
                <a:solidFill>
                  <a:srgbClr val="ffffff"/>
                </a:solidFill>
              </a:uFill>
              <a:latin typeface="Arial"/>
            </a:endParaRPr>
          </a:p>
          <a:p>
            <a:pPr marL="343080" indent="-342720" algn="just">
              <a:lnSpc>
                <a:spcPct val="100000"/>
              </a:lnSpc>
              <a:buClr>
                <a:srgbClr val="000000"/>
              </a:buClr>
              <a:buSzPct val="45000"/>
              <a:buFont typeface="Wingdings" charset="2"/>
              <a:buChar char=""/>
            </a:pPr>
            <a:r>
              <a:rPr b="0" lang="fr-FR" sz="2000" spc="-1" strike="noStrike">
                <a:solidFill>
                  <a:srgbClr val="000000"/>
                </a:solidFill>
                <a:uFill>
                  <a:solidFill>
                    <a:srgbClr val="ffffff"/>
                  </a:solidFill>
                </a:uFill>
                <a:latin typeface="Times New Roman"/>
                <a:ea typeface="Times New Roman"/>
              </a:rPr>
              <a:t>Spectrogramme</a:t>
            </a:r>
            <a:endParaRPr b="0" lang="fr-FR" sz="1800" spc="-1" strike="noStrike">
              <a:solidFill>
                <a:srgbClr val="000000"/>
              </a:solidFill>
              <a:uFill>
                <a:solidFill>
                  <a:srgbClr val="ffffff"/>
                </a:solidFill>
              </a:uFill>
              <a:latin typeface="Arial"/>
            </a:endParaRPr>
          </a:p>
          <a:p>
            <a:pPr marL="343080" indent="-342720" algn="just">
              <a:lnSpc>
                <a:spcPct val="100000"/>
              </a:lnSpc>
              <a:buClr>
                <a:srgbClr val="000000"/>
              </a:buClr>
              <a:buSzPct val="45000"/>
              <a:buFont typeface="Wingdings" charset="2"/>
              <a:buChar char=""/>
            </a:pPr>
            <a:r>
              <a:rPr b="0" lang="fr-FR" sz="2000" spc="-1" strike="noStrike">
                <a:solidFill>
                  <a:srgbClr val="000000"/>
                </a:solidFill>
                <a:uFill>
                  <a:solidFill>
                    <a:srgbClr val="ffffff"/>
                  </a:solidFill>
                </a:uFill>
                <a:latin typeface="Times New Roman"/>
                <a:ea typeface="Times New Roman"/>
              </a:rPr>
              <a:t>Fréquence fondamentale</a:t>
            </a:r>
            <a:endParaRPr b="0" lang="fr-FR" sz="1800" spc="-1" strike="noStrike">
              <a:solidFill>
                <a:srgbClr val="000000"/>
              </a:solidFill>
              <a:uFill>
                <a:solidFill>
                  <a:srgbClr val="ffffff"/>
                </a:solidFill>
              </a:uFill>
              <a:latin typeface="Arial"/>
            </a:endParaRPr>
          </a:p>
          <a:p>
            <a:pPr marL="343080" indent="-342720" algn="just">
              <a:lnSpc>
                <a:spcPct val="100000"/>
              </a:lnSpc>
              <a:buClr>
                <a:srgbClr val="000000"/>
              </a:buClr>
              <a:buSzPct val="45000"/>
              <a:buFont typeface="Wingdings" charset="2"/>
              <a:buChar char=""/>
            </a:pPr>
            <a:r>
              <a:rPr b="0" lang="fr-FR" sz="2000" spc="-1" strike="noStrike">
                <a:solidFill>
                  <a:srgbClr val="000000"/>
                </a:solidFill>
                <a:uFill>
                  <a:solidFill>
                    <a:srgbClr val="ffffff"/>
                  </a:solidFill>
                </a:uFill>
                <a:latin typeface="Times New Roman"/>
                <a:ea typeface="Times New Roman"/>
              </a:rPr>
              <a:t>Détection d'onset</a:t>
            </a:r>
            <a:endParaRPr b="0" lang="fr-FR" sz="1800" spc="-1" strike="noStrike">
              <a:solidFill>
                <a:srgbClr val="000000"/>
              </a:solidFill>
              <a:uFill>
                <a:solidFill>
                  <a:srgbClr val="ffffff"/>
                </a:solidFill>
              </a:uFill>
              <a:latin typeface="Arial"/>
            </a:endParaRPr>
          </a:p>
          <a:p>
            <a:pPr marL="343080" indent="-342720" algn="just">
              <a:lnSpc>
                <a:spcPct val="100000"/>
              </a:lnSpc>
              <a:buClr>
                <a:srgbClr val="000000"/>
              </a:buClr>
              <a:buSzPct val="45000"/>
              <a:buFont typeface="Wingdings" charset="2"/>
              <a:buChar char=""/>
            </a:pPr>
            <a:r>
              <a:rPr b="0" lang="fr-FR" sz="2000" spc="-1" strike="noStrike">
                <a:solidFill>
                  <a:srgbClr val="000000"/>
                </a:solidFill>
                <a:uFill>
                  <a:solidFill>
                    <a:srgbClr val="ffffff"/>
                  </a:solidFill>
                </a:uFill>
                <a:latin typeface="Times New Roman"/>
                <a:ea typeface="Times New Roman"/>
              </a:rPr>
              <a:t>Pitch</a:t>
            </a:r>
            <a:endParaRPr b="0" lang="fr-FR" sz="1800" spc="-1" strike="noStrike">
              <a:solidFill>
                <a:srgbClr val="000000"/>
              </a:solidFill>
              <a:uFill>
                <a:solidFill>
                  <a:srgbClr val="ffffff"/>
                </a:solidFill>
              </a:uFill>
              <a:latin typeface="Arial"/>
            </a:endParaRPr>
          </a:p>
          <a:p>
            <a:pPr algn="just">
              <a:lnSpc>
                <a:spcPct val="100000"/>
              </a:lnSpc>
            </a:pPr>
            <a:endParaRPr b="0" lang="fr-FR" sz="1800" spc="-1" strike="noStrike">
              <a:solidFill>
                <a:srgbClr val="000000"/>
              </a:solidFill>
              <a:uFill>
                <a:solidFill>
                  <a:srgbClr val="ffffff"/>
                </a:solidFill>
              </a:uFill>
              <a:latin typeface="Arial"/>
            </a:endParaRPr>
          </a:p>
        </p:txBody>
      </p:sp>
      <p:sp>
        <p:nvSpPr>
          <p:cNvPr id="246" name="CustomShape 4"/>
          <p:cNvSpPr/>
          <p:nvPr/>
        </p:nvSpPr>
        <p:spPr>
          <a:xfrm>
            <a:off x="0" y="18000"/>
            <a:ext cx="7465680" cy="684000"/>
          </a:xfrm>
          <a:prstGeom prst="rect">
            <a:avLst/>
          </a:prstGeom>
          <a:noFill/>
          <a:ln>
            <a:noFill/>
          </a:ln>
        </p:spPr>
        <p:style>
          <a:lnRef idx="0"/>
          <a:fillRef idx="0"/>
          <a:effectRef idx="0"/>
          <a:fontRef idx="minor"/>
        </p:style>
        <p:txBody>
          <a:bodyPr lIns="90000" rIns="90000" tIns="91440" bIns="91440" anchor="ctr"/>
          <a:p>
            <a:pPr>
              <a:lnSpc>
                <a:spcPct val="100000"/>
              </a:lnSpc>
            </a:pPr>
            <a:r>
              <a:rPr b="1" lang="fr-FR" sz="2400" spc="-1" strike="noStrike">
                <a:solidFill>
                  <a:srgbClr val="3333cc"/>
                </a:solidFill>
                <a:uFill>
                  <a:solidFill>
                    <a:srgbClr val="ffffff"/>
                  </a:solidFill>
                </a:uFill>
                <a:latin typeface="Times New Roman"/>
                <a:ea typeface="Times New Roman"/>
              </a:rPr>
              <a:t> </a:t>
            </a:r>
            <a:r>
              <a:rPr b="1" lang="fr-FR" sz="2400" spc="-1" strike="noStrike">
                <a:solidFill>
                  <a:srgbClr val="3333cc"/>
                </a:solidFill>
                <a:uFill>
                  <a:solidFill>
                    <a:srgbClr val="ffffff"/>
                  </a:solidFill>
                </a:uFill>
                <a:latin typeface="Times New Roman"/>
                <a:ea typeface="Times New Roman"/>
              </a:rPr>
              <a:t>	</a:t>
            </a:r>
            <a:r>
              <a:rPr b="1" lang="fr-FR" sz="2400" spc="-1" strike="noStrike">
                <a:solidFill>
                  <a:srgbClr val="3333cc"/>
                </a:solidFill>
                <a:uFill>
                  <a:solidFill>
                    <a:srgbClr val="ffffff"/>
                  </a:solidFill>
                </a:uFill>
                <a:latin typeface="Times New Roman"/>
                <a:ea typeface="Times New Roman"/>
              </a:rPr>
              <a:t>3. Les outils existants: Telemeta</a:t>
            </a:r>
            <a:endParaRPr b="0" lang="fr-FR" sz="1800" spc="-1" strike="noStrike">
              <a:solidFill>
                <a:srgbClr val="000000"/>
              </a:solidFill>
              <a:uFill>
                <a:solidFill>
                  <a:srgbClr val="ffffff"/>
                </a:solidFill>
              </a:uFill>
              <a:latin typeface="Arial"/>
            </a:endParaRPr>
          </a:p>
        </p:txBody>
      </p:sp>
    </p:spTree>
  </p:cSld>
  <p:transition spd="slow">
    <p:fade/>
  </p:transition>
  <p:timing>
    <p:tnLst>
      <p:par>
        <p:cTn id="23" dur="indefinite" restart="never" nodeType="tmRoot">
          <p:childTnLst>
            <p:seq>
              <p:cTn id="24" nodeType="mainSeq"/>
              <p:prevCondLst>
                <p:cond delay="0" evt="onPrev">
                  <p:tgtEl>
                    <p:sldTgt/>
                  </p:tgtEl>
                </p:cond>
              </p:prevCondLst>
              <p:nextCondLst>
                <p:cond delay="0" evt="onNext">
                  <p:tgtEl>
                    <p:sldTgt/>
                  </p:tgtEl>
                </p:cond>
              </p:nextCondLst>
            </p:seq>
          </p:childTnLst>
        </p:cTn>
      </p:par>
    </p:tnLst>
  </p:timing>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7" name="CustomShape 1"/>
          <p:cNvSpPr/>
          <p:nvPr/>
        </p:nvSpPr>
        <p:spPr>
          <a:xfrm>
            <a:off x="685800" y="684360"/>
            <a:ext cx="7922880" cy="5452200"/>
          </a:xfrm>
          <a:prstGeom prst="rect">
            <a:avLst/>
          </a:prstGeom>
          <a:noFill/>
          <a:ln>
            <a:noFill/>
          </a:ln>
        </p:spPr>
        <p:style>
          <a:lnRef idx="0"/>
          <a:fillRef idx="0"/>
          <a:effectRef idx="0"/>
          <a:fontRef idx="minor"/>
        </p:style>
        <p:txBody>
          <a:bodyPr lIns="90000" rIns="90000" tIns="91440" bIns="91440"/>
          <a:p>
            <a:pPr>
              <a:lnSpc>
                <a:spcPct val="115000"/>
              </a:lnSpc>
            </a:pPr>
            <a:endParaRPr b="0" lang="fr-FR" sz="1800" spc="-1" strike="noStrike">
              <a:solidFill>
                <a:srgbClr val="000000"/>
              </a:solidFill>
              <a:uFill>
                <a:solidFill>
                  <a:srgbClr val="ffffff"/>
                </a:solidFill>
              </a:uFill>
              <a:latin typeface="Arial"/>
            </a:endParaRPr>
          </a:p>
          <a:p>
            <a:pPr>
              <a:lnSpc>
                <a:spcPct val="150000"/>
              </a:lnSpc>
            </a:pPr>
            <a:endParaRPr b="0" lang="fr-FR" sz="1800" spc="-1" strike="noStrike">
              <a:solidFill>
                <a:srgbClr val="000000"/>
              </a:solidFill>
              <a:uFill>
                <a:solidFill>
                  <a:srgbClr val="ffffff"/>
                </a:solidFill>
              </a:uFill>
              <a:latin typeface="Arial"/>
            </a:endParaRPr>
          </a:p>
        </p:txBody>
      </p:sp>
      <p:sp>
        <p:nvSpPr>
          <p:cNvPr id="248" name="CustomShape 2"/>
          <p:cNvSpPr/>
          <p:nvPr/>
        </p:nvSpPr>
        <p:spPr>
          <a:xfrm>
            <a:off x="0" y="0"/>
            <a:ext cx="7465680" cy="684000"/>
          </a:xfrm>
          <a:prstGeom prst="rect">
            <a:avLst/>
          </a:prstGeom>
          <a:noFill/>
          <a:ln>
            <a:noFill/>
          </a:ln>
        </p:spPr>
        <p:style>
          <a:lnRef idx="0"/>
          <a:fillRef idx="0"/>
          <a:effectRef idx="0"/>
          <a:fontRef idx="minor"/>
        </p:style>
        <p:txBody>
          <a:bodyPr lIns="360000" rIns="92160" tIns="180000" bIns="46080" anchor="ctr"/>
          <a:p>
            <a:pPr>
              <a:lnSpc>
                <a:spcPct val="100000"/>
              </a:lnSpc>
            </a:pPr>
            <a:r>
              <a:rPr b="1" lang="fr-FR" sz="2400" spc="-1" strike="noStrike">
                <a:solidFill>
                  <a:srgbClr val="3333cc"/>
                </a:solidFill>
                <a:uFill>
                  <a:solidFill>
                    <a:srgbClr val="ffffff"/>
                  </a:solidFill>
                </a:uFill>
                <a:latin typeface="Times New Roman"/>
                <a:ea typeface="Times New Roman"/>
              </a:rPr>
              <a:t>4. Les besoins</a:t>
            </a:r>
            <a:endParaRPr b="0" lang="fr-FR" sz="1800" spc="-1" strike="noStrike">
              <a:solidFill>
                <a:srgbClr val="000000"/>
              </a:solidFill>
              <a:uFill>
                <a:solidFill>
                  <a:srgbClr val="ffffff"/>
                </a:solidFill>
              </a:uFill>
              <a:latin typeface="Arial"/>
            </a:endParaRPr>
          </a:p>
        </p:txBody>
      </p:sp>
      <p:pic>
        <p:nvPicPr>
          <p:cNvPr id="249" name="Shape 371" descr=""/>
          <p:cNvPicPr/>
          <p:nvPr/>
        </p:nvPicPr>
        <p:blipFill>
          <a:blip r:embed="rId1"/>
          <a:stretch/>
        </p:blipFill>
        <p:spPr>
          <a:xfrm>
            <a:off x="1752480" y="1600200"/>
            <a:ext cx="4751280" cy="607680"/>
          </a:xfrm>
          <a:prstGeom prst="rect">
            <a:avLst/>
          </a:prstGeom>
          <a:ln>
            <a:noFill/>
          </a:ln>
        </p:spPr>
      </p:pic>
      <p:sp>
        <p:nvSpPr>
          <p:cNvPr id="250" name="CustomShape 3"/>
          <p:cNvSpPr/>
          <p:nvPr/>
        </p:nvSpPr>
        <p:spPr>
          <a:xfrm>
            <a:off x="7783560" y="6370560"/>
            <a:ext cx="1295280" cy="455400"/>
          </a:xfrm>
          <a:prstGeom prst="rect">
            <a:avLst/>
          </a:prstGeom>
          <a:noFill/>
          <a:ln>
            <a:noFill/>
          </a:ln>
        </p:spPr>
        <p:style>
          <a:lnRef idx="0"/>
          <a:fillRef idx="0"/>
          <a:effectRef idx="0"/>
          <a:fontRef idx="minor"/>
        </p:style>
        <p:txBody>
          <a:bodyPr lIns="90000" rIns="90000" tIns="91440" bIns="91440" anchor="ctr"/>
          <a:p>
            <a:pPr>
              <a:lnSpc>
                <a:spcPct val="100000"/>
              </a:lnSpc>
            </a:pPr>
            <a:fld id="{D6BE9B36-9C38-4E71-A1BF-DC725C0DE928}" type="slidenum">
              <a:rPr b="0" lang="fr-FR" sz="1400" spc="-1" strike="noStrike">
                <a:solidFill>
                  <a:srgbClr val="000000"/>
                </a:solidFill>
                <a:uFill>
                  <a:solidFill>
                    <a:srgbClr val="ffffff"/>
                  </a:solidFill>
                </a:uFill>
                <a:latin typeface="Arial"/>
                <a:ea typeface="Arial"/>
              </a:rPr>
              <a:t>&lt;numéro&gt;</a:t>
            </a:fld>
            <a:endParaRPr b="0" lang="fr-FR" sz="1800" spc="-1" strike="noStrike">
              <a:solidFill>
                <a:srgbClr val="000000"/>
              </a:solidFill>
              <a:uFill>
                <a:solidFill>
                  <a:srgbClr val="ffffff"/>
                </a:solidFill>
              </a:uFill>
              <a:latin typeface="Arial"/>
            </a:endParaRPr>
          </a:p>
        </p:txBody>
      </p:sp>
      <p:sp>
        <p:nvSpPr>
          <p:cNvPr id="251" name="CustomShape 4"/>
          <p:cNvSpPr/>
          <p:nvPr/>
        </p:nvSpPr>
        <p:spPr>
          <a:xfrm>
            <a:off x="685800" y="713880"/>
            <a:ext cx="7922880" cy="3876480"/>
          </a:xfrm>
          <a:prstGeom prst="rect">
            <a:avLst/>
          </a:prstGeom>
          <a:noFill/>
          <a:ln>
            <a:noFill/>
          </a:ln>
        </p:spPr>
        <p:style>
          <a:lnRef idx="0"/>
          <a:fillRef idx="0"/>
          <a:effectRef idx="0"/>
          <a:fontRef idx="minor"/>
        </p:style>
        <p:txBody>
          <a:bodyPr lIns="90000" rIns="90000" tIns="45000" bIns="45000"/>
          <a:p>
            <a:pPr>
              <a:lnSpc>
                <a:spcPct val="120000"/>
              </a:lnSpc>
            </a:pPr>
            <a:endParaRPr b="0" lang="fr-FR" sz="1800" spc="-1" strike="noStrike">
              <a:solidFill>
                <a:srgbClr val="000000"/>
              </a:solidFill>
              <a:uFill>
                <a:solidFill>
                  <a:srgbClr val="ffffff"/>
                </a:solidFill>
              </a:uFill>
              <a:latin typeface="Arial"/>
            </a:endParaRPr>
          </a:p>
          <a:p>
            <a:pPr>
              <a:lnSpc>
                <a:spcPct val="120000"/>
              </a:lnSpc>
            </a:pPr>
            <a:r>
              <a:rPr b="1" lang="fr-FR" sz="2400" spc="-1" strike="noStrike">
                <a:solidFill>
                  <a:srgbClr val="000000"/>
                </a:solidFill>
                <a:uFill>
                  <a:solidFill>
                    <a:srgbClr val="ffffff"/>
                  </a:solidFill>
                </a:uFill>
                <a:latin typeface="Times New Roman"/>
                <a:ea typeface="Times New Roman"/>
              </a:rPr>
              <a:t>Pourquoi des analyses quantitatives ?</a:t>
            </a:r>
            <a:endParaRPr b="0" lang="fr-FR" sz="1800" spc="-1" strike="noStrike">
              <a:solidFill>
                <a:srgbClr val="000000"/>
              </a:solidFill>
              <a:uFill>
                <a:solidFill>
                  <a:srgbClr val="ffffff"/>
                </a:solidFill>
              </a:uFill>
              <a:latin typeface="Arial"/>
            </a:endParaRPr>
          </a:p>
          <a:p>
            <a:pPr>
              <a:lnSpc>
                <a:spcPct val="120000"/>
              </a:lnSpc>
            </a:pPr>
            <a:endParaRPr b="0" lang="fr-FR" sz="1800" spc="-1" strike="noStrike">
              <a:solidFill>
                <a:srgbClr val="000000"/>
              </a:solidFill>
              <a:uFill>
                <a:solidFill>
                  <a:srgbClr val="ffffff"/>
                </a:solidFill>
              </a:uFill>
              <a:latin typeface="Arial"/>
            </a:endParaRPr>
          </a:p>
          <a:p>
            <a:pPr lvl="1" marL="800280" indent="-342720">
              <a:lnSpc>
                <a:spcPct val="100000"/>
              </a:lnSpc>
              <a:buClr>
                <a:srgbClr val="000000"/>
              </a:buClr>
              <a:buFont typeface="Wingdings" charset="2"/>
              <a:buChar char=""/>
            </a:pPr>
            <a:r>
              <a:rPr b="0" lang="fr-FR" sz="2000" spc="-1" strike="noStrike">
                <a:solidFill>
                  <a:srgbClr val="000000"/>
                </a:solidFill>
                <a:uFill>
                  <a:solidFill>
                    <a:srgbClr val="ffffff"/>
                  </a:solidFill>
                </a:uFill>
                <a:latin typeface="Times New Roman"/>
                <a:ea typeface="Times New Roman"/>
              </a:rPr>
              <a:t>Contextualiser des enregistrements qui ont été faits par d’autres chercheurs </a:t>
            </a: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a:p>
            <a:pPr lvl="1" marL="800280" indent="-342720">
              <a:lnSpc>
                <a:spcPct val="100000"/>
              </a:lnSpc>
              <a:buClr>
                <a:srgbClr val="000000"/>
              </a:buClr>
              <a:buFont typeface="Wingdings" charset="2"/>
              <a:buChar char=""/>
            </a:pPr>
            <a:r>
              <a:rPr b="0" lang="fr-FR" sz="2000" spc="-1" strike="noStrike">
                <a:solidFill>
                  <a:srgbClr val="000000"/>
                </a:solidFill>
                <a:uFill>
                  <a:solidFill>
                    <a:srgbClr val="ffffff"/>
                  </a:solidFill>
                </a:uFill>
                <a:latin typeface="Times New Roman"/>
                <a:ea typeface="Times New Roman"/>
              </a:rPr>
              <a:t>S’y retrouver parmi des grandes quantités de données </a:t>
            </a: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a:p>
            <a:pPr lvl="1" marL="800280" indent="-342720">
              <a:lnSpc>
                <a:spcPct val="100000"/>
              </a:lnSpc>
              <a:buClr>
                <a:srgbClr val="000000"/>
              </a:buClr>
              <a:buFont typeface="Wingdings" charset="2"/>
              <a:buChar char=""/>
            </a:pPr>
            <a:r>
              <a:rPr b="0" lang="fr-FR" sz="2000" spc="-1" strike="noStrike">
                <a:solidFill>
                  <a:srgbClr val="000000"/>
                </a:solidFill>
                <a:uFill>
                  <a:solidFill>
                    <a:srgbClr val="ffffff"/>
                  </a:solidFill>
                </a:uFill>
                <a:latin typeface="Times New Roman"/>
                <a:ea typeface="Times New Roman"/>
              </a:rPr>
              <a:t>Combiner des approches quantitatives et qualitatives </a:t>
            </a: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a:p>
            <a:pPr lvl="1" marL="800280" indent="-342720">
              <a:lnSpc>
                <a:spcPct val="100000"/>
              </a:lnSpc>
              <a:buClr>
                <a:srgbClr val="000000"/>
              </a:buClr>
              <a:buFont typeface="Wingdings" charset="2"/>
              <a:buChar char=""/>
            </a:pPr>
            <a:r>
              <a:rPr b="0" lang="fr-FR" sz="2000" spc="-1" strike="noStrike">
                <a:solidFill>
                  <a:srgbClr val="000000"/>
                </a:solidFill>
                <a:uFill>
                  <a:solidFill>
                    <a:srgbClr val="ffffff"/>
                  </a:solidFill>
                </a:uFill>
                <a:latin typeface="Times New Roman"/>
                <a:ea typeface="Times New Roman"/>
              </a:rPr>
              <a:t> </a:t>
            </a:r>
            <a:r>
              <a:rPr b="0" lang="fr-FR" sz="2000" spc="-1" strike="noStrike">
                <a:solidFill>
                  <a:srgbClr val="000000"/>
                </a:solidFill>
                <a:uFill>
                  <a:solidFill>
                    <a:srgbClr val="ffffff"/>
                  </a:solidFill>
                </a:uFill>
                <a:latin typeface="Times New Roman"/>
                <a:ea typeface="Times New Roman"/>
              </a:rPr>
              <a:t>Se donner les moyens de produire des outils qui répondent réellement aux besoins des usagers </a:t>
            </a:r>
            <a:endParaRPr b="0" lang="fr-FR" sz="1800" spc="-1" strike="noStrike">
              <a:solidFill>
                <a:srgbClr val="000000"/>
              </a:solidFill>
              <a:uFill>
                <a:solidFill>
                  <a:srgbClr val="ffffff"/>
                </a:solidFill>
              </a:uFill>
              <a:latin typeface="Arial"/>
            </a:endParaRPr>
          </a:p>
        </p:txBody>
      </p:sp>
    </p:spTree>
  </p:cSld>
  <p:transition spd="slow">
    <p:fade/>
  </p:transition>
  <p:timing>
    <p:tnLst>
      <p:par>
        <p:cTn id="25" dur="indefinite" restart="never" nodeType="tmRoot">
          <p:childTnLst>
            <p:seq>
              <p:cTn id="26" nodeType="mainSeq"/>
              <p:prevCondLst>
                <p:cond delay="0" evt="onPrev">
                  <p:tgtEl>
                    <p:sldTgt/>
                  </p:tgtEl>
                </p:cond>
              </p:prevCondLst>
              <p:nextCondLst>
                <p:cond delay="0" evt="onNext">
                  <p:tgtEl>
                    <p:sldTgt/>
                  </p:tgtEl>
                </p:cond>
              </p:nextCondLst>
            </p:seq>
          </p:childTnLst>
        </p:cTn>
      </p:par>
    </p:tnLst>
  </p:timing>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2" name="CustomShape 1"/>
          <p:cNvSpPr/>
          <p:nvPr/>
        </p:nvSpPr>
        <p:spPr>
          <a:xfrm>
            <a:off x="0" y="0"/>
            <a:ext cx="7465680" cy="684000"/>
          </a:xfrm>
          <a:prstGeom prst="rect">
            <a:avLst/>
          </a:prstGeom>
          <a:noFill/>
          <a:ln>
            <a:noFill/>
          </a:ln>
        </p:spPr>
        <p:style>
          <a:lnRef idx="0"/>
          <a:fillRef idx="0"/>
          <a:effectRef idx="0"/>
          <a:fontRef idx="minor"/>
        </p:style>
        <p:txBody>
          <a:bodyPr lIns="360000" rIns="92160" tIns="180000" bIns="46080" anchor="ctr"/>
          <a:p>
            <a:pPr>
              <a:lnSpc>
                <a:spcPct val="100000"/>
              </a:lnSpc>
            </a:pPr>
            <a:r>
              <a:rPr b="1" lang="fr-FR" sz="2400" spc="-1" strike="noStrike">
                <a:solidFill>
                  <a:srgbClr val="3333cc"/>
                </a:solidFill>
                <a:uFill>
                  <a:solidFill>
                    <a:srgbClr val="ffffff"/>
                  </a:solidFill>
                </a:uFill>
                <a:latin typeface="Times New Roman"/>
                <a:ea typeface="Times New Roman"/>
              </a:rPr>
              <a:t>4. Les besoins</a:t>
            </a:r>
            <a:endParaRPr b="0" lang="fr-FR" sz="1800" spc="-1" strike="noStrike">
              <a:solidFill>
                <a:srgbClr val="000000"/>
              </a:solidFill>
              <a:uFill>
                <a:solidFill>
                  <a:srgbClr val="ffffff"/>
                </a:solidFill>
              </a:uFill>
              <a:latin typeface="Arial"/>
            </a:endParaRPr>
          </a:p>
        </p:txBody>
      </p:sp>
      <p:pic>
        <p:nvPicPr>
          <p:cNvPr id="253" name="Shape 371" descr=""/>
          <p:cNvPicPr/>
          <p:nvPr/>
        </p:nvPicPr>
        <p:blipFill>
          <a:blip r:embed="rId1"/>
          <a:stretch/>
        </p:blipFill>
        <p:spPr>
          <a:xfrm>
            <a:off x="1752480" y="1600200"/>
            <a:ext cx="4751280" cy="607680"/>
          </a:xfrm>
          <a:prstGeom prst="rect">
            <a:avLst/>
          </a:prstGeom>
          <a:ln>
            <a:noFill/>
          </a:ln>
        </p:spPr>
      </p:pic>
      <p:sp>
        <p:nvSpPr>
          <p:cNvPr id="254" name="CustomShape 2"/>
          <p:cNvSpPr/>
          <p:nvPr/>
        </p:nvSpPr>
        <p:spPr>
          <a:xfrm>
            <a:off x="7783560" y="6370560"/>
            <a:ext cx="1295280" cy="455400"/>
          </a:xfrm>
          <a:prstGeom prst="rect">
            <a:avLst/>
          </a:prstGeom>
          <a:noFill/>
          <a:ln>
            <a:noFill/>
          </a:ln>
        </p:spPr>
        <p:style>
          <a:lnRef idx="0"/>
          <a:fillRef idx="0"/>
          <a:effectRef idx="0"/>
          <a:fontRef idx="minor"/>
        </p:style>
        <p:txBody>
          <a:bodyPr lIns="90000" rIns="90000" tIns="91440" bIns="91440" anchor="ctr"/>
          <a:p>
            <a:pPr>
              <a:lnSpc>
                <a:spcPct val="100000"/>
              </a:lnSpc>
            </a:pPr>
            <a:fld id="{EA7355A2-7F7A-41C3-B325-B5AF8369705F}" type="slidenum">
              <a:rPr b="0" lang="fr-FR" sz="1400" spc="-1" strike="noStrike">
                <a:solidFill>
                  <a:srgbClr val="000000"/>
                </a:solidFill>
                <a:uFill>
                  <a:solidFill>
                    <a:srgbClr val="ffffff"/>
                  </a:solidFill>
                </a:uFill>
                <a:latin typeface="Arial"/>
                <a:ea typeface="Arial"/>
              </a:rPr>
              <a:t>&lt;numéro&gt;</a:t>
            </a:fld>
            <a:endParaRPr b="0" lang="fr-FR" sz="1800" spc="-1" strike="noStrike">
              <a:solidFill>
                <a:srgbClr val="000000"/>
              </a:solidFill>
              <a:uFill>
                <a:solidFill>
                  <a:srgbClr val="ffffff"/>
                </a:solidFill>
              </a:uFill>
              <a:latin typeface="Arial"/>
            </a:endParaRPr>
          </a:p>
        </p:txBody>
      </p:sp>
      <p:sp>
        <p:nvSpPr>
          <p:cNvPr id="255" name="CustomShape 3"/>
          <p:cNvSpPr/>
          <p:nvPr/>
        </p:nvSpPr>
        <p:spPr>
          <a:xfrm>
            <a:off x="685800" y="1132560"/>
            <a:ext cx="7922880" cy="4099320"/>
          </a:xfrm>
          <a:prstGeom prst="rect">
            <a:avLst/>
          </a:prstGeom>
          <a:noFill/>
          <a:ln>
            <a:noFill/>
          </a:ln>
        </p:spPr>
        <p:style>
          <a:lnRef idx="0"/>
          <a:fillRef idx="0"/>
          <a:effectRef idx="0"/>
          <a:fontRef idx="minor"/>
        </p:style>
        <p:txBody>
          <a:bodyPr lIns="90000" rIns="90000" tIns="45000" bIns="45000"/>
          <a:p>
            <a:pPr>
              <a:lnSpc>
                <a:spcPct val="150000"/>
              </a:lnSpc>
            </a:pPr>
            <a:r>
              <a:rPr b="1" lang="fr-FR" sz="2400" spc="-1" strike="noStrike">
                <a:solidFill>
                  <a:srgbClr val="000000"/>
                </a:solidFill>
                <a:uFill>
                  <a:solidFill>
                    <a:srgbClr val="ffffff"/>
                  </a:solidFill>
                </a:uFill>
                <a:latin typeface="Times New Roman"/>
                <a:ea typeface="Times New Roman"/>
              </a:rPr>
              <a:t>Quels sont les besoins des ethnomusicologues ?</a:t>
            </a:r>
            <a:endParaRPr b="0" lang="fr-FR" sz="1800" spc="-1" strike="noStrike">
              <a:solidFill>
                <a:srgbClr val="000000"/>
              </a:solidFill>
              <a:uFill>
                <a:solidFill>
                  <a:srgbClr val="ffffff"/>
                </a:solidFill>
              </a:uFill>
              <a:latin typeface="Arial"/>
            </a:endParaRPr>
          </a:p>
          <a:p>
            <a:pPr>
              <a:lnSpc>
                <a:spcPct val="150000"/>
              </a:lnSpc>
            </a:pPr>
            <a:endParaRPr b="0" lang="fr-FR" sz="1800" spc="-1" strike="noStrike">
              <a:solidFill>
                <a:srgbClr val="000000"/>
              </a:solidFill>
              <a:uFill>
                <a:solidFill>
                  <a:srgbClr val="ffffff"/>
                </a:solidFill>
              </a:uFill>
              <a:latin typeface="Arial"/>
            </a:endParaRPr>
          </a:p>
          <a:p>
            <a:pPr lvl="1" marL="800280" indent="-342720">
              <a:lnSpc>
                <a:spcPct val="100000"/>
              </a:lnSpc>
              <a:buClr>
                <a:srgbClr val="000000"/>
              </a:buClr>
              <a:buFont typeface="Wingdings" charset="2"/>
              <a:buChar char=""/>
            </a:pPr>
            <a:r>
              <a:rPr b="0" lang="fr-FR" sz="2000" spc="-1" strike="noStrike">
                <a:solidFill>
                  <a:srgbClr val="000000"/>
                </a:solidFill>
                <a:uFill>
                  <a:solidFill>
                    <a:srgbClr val="ffffff"/>
                  </a:solidFill>
                </a:uFill>
                <a:latin typeface="Times New Roman"/>
                <a:ea typeface="Times New Roman"/>
              </a:rPr>
              <a:t>Avoir un accès facilité aux enregistrements sonores et aux métadonnées</a:t>
            </a: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a:p>
            <a:pPr lvl="1" marL="800280" indent="-342720">
              <a:lnSpc>
                <a:spcPct val="100000"/>
              </a:lnSpc>
              <a:buClr>
                <a:srgbClr val="000000"/>
              </a:buClr>
              <a:buFont typeface="Wingdings" charset="2"/>
              <a:buChar char=""/>
            </a:pPr>
            <a:r>
              <a:rPr b="0" lang="fr-FR" sz="2000" spc="-1" strike="noStrike">
                <a:solidFill>
                  <a:srgbClr val="000000"/>
                </a:solidFill>
                <a:uFill>
                  <a:solidFill>
                    <a:srgbClr val="ffffff"/>
                  </a:solidFill>
                </a:uFill>
                <a:latin typeface="Times New Roman"/>
                <a:ea typeface="Times New Roman"/>
              </a:rPr>
              <a:t>Annoter les matériaux sonores</a:t>
            </a: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a:p>
            <a:pPr lvl="1" marL="800280" indent="-342720">
              <a:lnSpc>
                <a:spcPct val="100000"/>
              </a:lnSpc>
              <a:buClr>
                <a:srgbClr val="000000"/>
              </a:buClr>
              <a:buFont typeface="Wingdings" charset="2"/>
              <a:buChar char=""/>
            </a:pPr>
            <a:r>
              <a:rPr b="0" lang="fr-FR" sz="2000" spc="-1" strike="noStrike">
                <a:solidFill>
                  <a:srgbClr val="000000"/>
                </a:solidFill>
                <a:uFill>
                  <a:solidFill>
                    <a:srgbClr val="ffffff"/>
                  </a:solidFill>
                </a:uFill>
                <a:latin typeface="Times New Roman"/>
                <a:ea typeface="Times New Roman"/>
              </a:rPr>
              <a:t>Travailler sur une plateforme qui groupe ensemble des outils complémentaires pour analyser les matériaux sonores</a:t>
            </a: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a:p>
            <a:pPr lvl="1" marL="800280" indent="-342720">
              <a:lnSpc>
                <a:spcPct val="100000"/>
              </a:lnSpc>
              <a:buClr>
                <a:srgbClr val="000000"/>
              </a:buClr>
              <a:buFont typeface="Wingdings" charset="2"/>
              <a:buChar char=""/>
            </a:pPr>
            <a:r>
              <a:rPr b="0" lang="fr-FR" sz="2000" spc="-1" strike="noStrike">
                <a:solidFill>
                  <a:srgbClr val="000000"/>
                </a:solidFill>
                <a:uFill>
                  <a:solidFill>
                    <a:srgbClr val="ffffff"/>
                  </a:solidFill>
                </a:uFill>
                <a:latin typeface="Times New Roman"/>
                <a:ea typeface="Times New Roman"/>
              </a:rPr>
              <a:t>Faire des comparaisons</a:t>
            </a: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a:p>
            <a:pPr lvl="1" marL="800280" indent="-342720">
              <a:lnSpc>
                <a:spcPct val="100000"/>
              </a:lnSpc>
              <a:buClr>
                <a:srgbClr val="000000"/>
              </a:buClr>
              <a:buFont typeface="Wingdings" charset="2"/>
              <a:buChar char=""/>
            </a:pPr>
            <a:r>
              <a:rPr b="0" lang="fr-FR" sz="2000" spc="-1" strike="noStrike">
                <a:solidFill>
                  <a:srgbClr val="000000"/>
                </a:solidFill>
                <a:uFill>
                  <a:solidFill>
                    <a:srgbClr val="ffffff"/>
                  </a:solidFill>
                </a:uFill>
                <a:latin typeface="Times New Roman"/>
                <a:ea typeface="Times New Roman"/>
              </a:rPr>
              <a:t>Partager les analyses à l’intérieur d’un réseau collaboratif</a:t>
            </a:r>
            <a:endParaRPr b="0" lang="fr-FR" sz="1800" spc="-1" strike="noStrike">
              <a:solidFill>
                <a:srgbClr val="000000"/>
              </a:solidFill>
              <a:uFill>
                <a:solidFill>
                  <a:srgbClr val="ffffff"/>
                </a:solidFill>
              </a:uFill>
              <a:latin typeface="Arial"/>
            </a:endParaRPr>
          </a:p>
        </p:txBody>
      </p:sp>
    </p:spTree>
  </p:cSld>
  <p:transition spd="slow">
    <p:fade/>
  </p:transition>
  <p:timing>
    <p:tnLst>
      <p:par>
        <p:cTn id="27" dur="indefinite" restart="never" nodeType="tmRoot">
          <p:childTnLst>
            <p:seq>
              <p:cTn id="28" nodeType="mainSeq"/>
              <p:prevCondLst>
                <p:cond delay="0" evt="onPrev">
                  <p:tgtEl>
                    <p:sldTgt/>
                  </p:tgtEl>
                </p:cond>
              </p:prevCondLst>
              <p:nextCondLst>
                <p:cond delay="0" evt="onNext">
                  <p:tgtEl>
                    <p:sldTgt/>
                  </p:tgtEl>
                </p:cond>
              </p:nextCondLst>
            </p:seq>
          </p:childTnLst>
        </p:cTn>
      </p:par>
    </p:tnLst>
  </p:timing>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6" name="CustomShape 1"/>
          <p:cNvSpPr/>
          <p:nvPr/>
        </p:nvSpPr>
        <p:spPr>
          <a:xfrm>
            <a:off x="685800" y="914760"/>
            <a:ext cx="7922880" cy="5452200"/>
          </a:xfrm>
          <a:prstGeom prst="rect">
            <a:avLst/>
          </a:prstGeom>
          <a:noFill/>
          <a:ln>
            <a:noFill/>
          </a:ln>
        </p:spPr>
        <p:style>
          <a:lnRef idx="0"/>
          <a:fillRef idx="0"/>
          <a:effectRef idx="0"/>
          <a:fontRef idx="minor"/>
        </p:style>
        <p:txBody>
          <a:bodyPr lIns="90000" rIns="90000" tIns="91440" bIns="91440"/>
          <a:p>
            <a:pPr>
              <a:lnSpc>
                <a:spcPct val="115000"/>
              </a:lnSpc>
            </a:pPr>
            <a:endParaRPr b="0" lang="fr-FR" sz="1800" spc="-1" strike="noStrike">
              <a:solidFill>
                <a:srgbClr val="000000"/>
              </a:solidFill>
              <a:uFill>
                <a:solidFill>
                  <a:srgbClr val="ffffff"/>
                </a:solidFill>
              </a:uFill>
              <a:latin typeface="Arial"/>
            </a:endParaRPr>
          </a:p>
          <a:p>
            <a:pPr>
              <a:lnSpc>
                <a:spcPct val="120000"/>
              </a:lnSpc>
            </a:pPr>
            <a:r>
              <a:rPr b="1" lang="fr-FR" sz="2400" spc="-1" strike="noStrike">
                <a:solidFill>
                  <a:srgbClr val="000000"/>
                </a:solidFill>
                <a:uFill>
                  <a:solidFill>
                    <a:srgbClr val="ffffff"/>
                  </a:solidFill>
                </a:uFill>
                <a:latin typeface="Times New Roman"/>
                <a:ea typeface="Times New Roman"/>
              </a:rPr>
              <a:t>Quels usages des matériaux d’archives ?</a:t>
            </a: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a:p>
            <a:pPr lvl="1" marL="800280" indent="-342720">
              <a:lnSpc>
                <a:spcPct val="100000"/>
              </a:lnSpc>
              <a:buClr>
                <a:srgbClr val="000000"/>
              </a:buClr>
              <a:buFont typeface="Wingdings" charset="2"/>
              <a:buChar char=""/>
            </a:pPr>
            <a:r>
              <a:rPr b="0" lang="fr-FR" sz="2000" spc="-1" strike="noStrike">
                <a:solidFill>
                  <a:srgbClr val="000000"/>
                </a:solidFill>
                <a:uFill>
                  <a:solidFill>
                    <a:srgbClr val="ffffff"/>
                  </a:solidFill>
                </a:uFill>
                <a:latin typeface="Times New Roman"/>
                <a:ea typeface="Times New Roman"/>
              </a:rPr>
              <a:t>Travail préparatoire pour les recherches de terrain </a:t>
            </a: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a:p>
            <a:pPr lvl="1" marL="800280" indent="-342720">
              <a:lnSpc>
                <a:spcPct val="100000"/>
              </a:lnSpc>
              <a:buClr>
                <a:srgbClr val="000000"/>
              </a:buClr>
              <a:buFont typeface="Wingdings" charset="2"/>
              <a:buChar char=""/>
            </a:pPr>
            <a:r>
              <a:rPr b="0" lang="fr-FR" sz="2000" spc="-1" strike="noStrike">
                <a:solidFill>
                  <a:srgbClr val="000000"/>
                </a:solidFill>
                <a:uFill>
                  <a:solidFill>
                    <a:srgbClr val="ffffff"/>
                  </a:solidFill>
                </a:uFill>
                <a:latin typeface="Times New Roman"/>
                <a:ea typeface="Times New Roman"/>
              </a:rPr>
              <a:t>Analyse musicale et anthropologique d’un patrimoine mondiale</a:t>
            </a: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a:p>
            <a:pPr lvl="1" marL="800280" indent="-342720">
              <a:lnSpc>
                <a:spcPct val="100000"/>
              </a:lnSpc>
              <a:buClr>
                <a:srgbClr val="000000"/>
              </a:buClr>
              <a:buFont typeface="Wingdings" charset="2"/>
              <a:buChar char=""/>
            </a:pPr>
            <a:r>
              <a:rPr b="0" lang="fr-FR" sz="2000" spc="-1" strike="noStrike">
                <a:solidFill>
                  <a:srgbClr val="000000"/>
                </a:solidFill>
                <a:uFill>
                  <a:solidFill>
                    <a:srgbClr val="ffffff"/>
                  </a:solidFill>
                </a:uFill>
                <a:latin typeface="Times New Roman"/>
                <a:ea typeface="Times New Roman"/>
              </a:rPr>
              <a:t>Comparaisons synchroniques et diachroniques sur les instruments de musique, les répertoires et les échelles musicales</a:t>
            </a: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a:p>
            <a:pPr lvl="1" marL="800280" indent="-342720">
              <a:lnSpc>
                <a:spcPct val="100000"/>
              </a:lnSpc>
              <a:buClr>
                <a:srgbClr val="000000"/>
              </a:buClr>
              <a:buFont typeface="Wingdings" charset="2"/>
              <a:buChar char=""/>
            </a:pPr>
            <a:r>
              <a:rPr b="0" lang="fr-FR" sz="2000" spc="-1" strike="noStrike">
                <a:solidFill>
                  <a:srgbClr val="000000"/>
                </a:solidFill>
                <a:uFill>
                  <a:solidFill>
                    <a:srgbClr val="ffffff"/>
                  </a:solidFill>
                </a:uFill>
                <a:latin typeface="Times New Roman"/>
                <a:ea typeface="Times New Roman"/>
              </a:rPr>
              <a:t>Illustrations sonores pour l’enseignement, des émissions de radio, des films, des conférences…</a:t>
            </a:r>
            <a:endParaRPr b="0" lang="fr-FR" sz="1800" spc="-1" strike="noStrike">
              <a:solidFill>
                <a:srgbClr val="000000"/>
              </a:solidFill>
              <a:uFill>
                <a:solidFill>
                  <a:srgbClr val="ffffff"/>
                </a:solidFill>
              </a:uFill>
              <a:latin typeface="Arial"/>
            </a:endParaRPr>
          </a:p>
          <a:p>
            <a:pPr>
              <a:lnSpc>
                <a:spcPct val="150000"/>
              </a:lnSpc>
            </a:pPr>
            <a:endParaRPr b="0" lang="fr-FR" sz="1800" spc="-1" strike="noStrike">
              <a:solidFill>
                <a:srgbClr val="000000"/>
              </a:solidFill>
              <a:uFill>
                <a:solidFill>
                  <a:srgbClr val="ffffff"/>
                </a:solidFill>
              </a:uFill>
              <a:latin typeface="Arial"/>
            </a:endParaRPr>
          </a:p>
        </p:txBody>
      </p:sp>
      <p:sp>
        <p:nvSpPr>
          <p:cNvPr id="257" name="CustomShape 2"/>
          <p:cNvSpPr/>
          <p:nvPr/>
        </p:nvSpPr>
        <p:spPr>
          <a:xfrm>
            <a:off x="0" y="0"/>
            <a:ext cx="7465680" cy="684000"/>
          </a:xfrm>
          <a:prstGeom prst="rect">
            <a:avLst/>
          </a:prstGeom>
          <a:noFill/>
          <a:ln>
            <a:noFill/>
          </a:ln>
        </p:spPr>
        <p:style>
          <a:lnRef idx="0"/>
          <a:fillRef idx="0"/>
          <a:effectRef idx="0"/>
          <a:fontRef idx="minor"/>
        </p:style>
        <p:txBody>
          <a:bodyPr lIns="360000" rIns="92160" tIns="180000" bIns="46080" anchor="ctr"/>
          <a:p>
            <a:pPr>
              <a:lnSpc>
                <a:spcPct val="100000"/>
              </a:lnSpc>
            </a:pPr>
            <a:r>
              <a:rPr b="1" lang="fr-FR" sz="2400" spc="-1" strike="noStrike">
                <a:solidFill>
                  <a:srgbClr val="3333cc"/>
                </a:solidFill>
                <a:uFill>
                  <a:solidFill>
                    <a:srgbClr val="ffffff"/>
                  </a:solidFill>
                </a:uFill>
                <a:latin typeface="Times New Roman"/>
                <a:ea typeface="Times New Roman"/>
              </a:rPr>
              <a:t>4. Les besoins</a:t>
            </a:r>
            <a:endParaRPr b="0" lang="fr-FR" sz="1800" spc="-1" strike="noStrike">
              <a:solidFill>
                <a:srgbClr val="000000"/>
              </a:solidFill>
              <a:uFill>
                <a:solidFill>
                  <a:srgbClr val="ffffff"/>
                </a:solidFill>
              </a:uFill>
              <a:latin typeface="Arial"/>
            </a:endParaRPr>
          </a:p>
        </p:txBody>
      </p:sp>
      <p:pic>
        <p:nvPicPr>
          <p:cNvPr id="258" name="Shape 371" descr=""/>
          <p:cNvPicPr/>
          <p:nvPr/>
        </p:nvPicPr>
        <p:blipFill>
          <a:blip r:embed="rId1"/>
          <a:stretch/>
        </p:blipFill>
        <p:spPr>
          <a:xfrm>
            <a:off x="1752480" y="1600200"/>
            <a:ext cx="4751280" cy="607680"/>
          </a:xfrm>
          <a:prstGeom prst="rect">
            <a:avLst/>
          </a:prstGeom>
          <a:ln>
            <a:noFill/>
          </a:ln>
        </p:spPr>
      </p:pic>
      <p:sp>
        <p:nvSpPr>
          <p:cNvPr id="259" name="CustomShape 3"/>
          <p:cNvSpPr/>
          <p:nvPr/>
        </p:nvSpPr>
        <p:spPr>
          <a:xfrm>
            <a:off x="7783560" y="6370560"/>
            <a:ext cx="1295280" cy="455400"/>
          </a:xfrm>
          <a:prstGeom prst="rect">
            <a:avLst/>
          </a:prstGeom>
          <a:noFill/>
          <a:ln>
            <a:noFill/>
          </a:ln>
        </p:spPr>
        <p:style>
          <a:lnRef idx="0"/>
          <a:fillRef idx="0"/>
          <a:effectRef idx="0"/>
          <a:fontRef idx="minor"/>
        </p:style>
        <p:txBody>
          <a:bodyPr lIns="90000" rIns="90000" tIns="91440" bIns="91440" anchor="ctr"/>
          <a:p>
            <a:pPr>
              <a:lnSpc>
                <a:spcPct val="100000"/>
              </a:lnSpc>
            </a:pPr>
            <a:fld id="{8F070E39-BD2E-4FE7-8419-91FD5ED00538}" type="slidenum">
              <a:rPr b="0" lang="fr-FR" sz="1400" spc="-1" strike="noStrike">
                <a:solidFill>
                  <a:srgbClr val="000000"/>
                </a:solidFill>
                <a:uFill>
                  <a:solidFill>
                    <a:srgbClr val="ffffff"/>
                  </a:solidFill>
                </a:uFill>
                <a:latin typeface="Arial"/>
                <a:ea typeface="Arial"/>
              </a:rPr>
              <a:t>&lt;numéro&gt;</a:t>
            </a:fld>
            <a:endParaRPr b="0" lang="fr-FR" sz="1800" spc="-1" strike="noStrike">
              <a:solidFill>
                <a:srgbClr val="000000"/>
              </a:solidFill>
              <a:uFill>
                <a:solidFill>
                  <a:srgbClr val="ffffff"/>
                </a:solidFill>
              </a:uFill>
              <a:latin typeface="Arial"/>
            </a:endParaRPr>
          </a:p>
        </p:txBody>
      </p:sp>
    </p:spTree>
  </p:cSld>
  <p:transition spd="slow">
    <p:fade/>
  </p:transition>
  <p:timing>
    <p:tnLst>
      <p:par>
        <p:cTn id="29" dur="indefinite" restart="never" nodeType="tmRoot">
          <p:childTnLst>
            <p:seq>
              <p:cTn id="30" nodeType="mainSeq"/>
              <p:prevCondLst>
                <p:cond delay="0" evt="onPrev">
                  <p:tgtEl>
                    <p:sldTgt/>
                  </p:tgtEl>
                </p:cond>
              </p:prevCondLst>
              <p:nextCondLst>
                <p:cond delay="0" evt="onNext">
                  <p:tgtEl>
                    <p:sldTgt/>
                  </p:tgtEl>
                </p:cond>
              </p:nextCondLst>
            </p:seq>
          </p:childTnLst>
        </p:cTn>
      </p:par>
    </p:tnLst>
  </p:timing>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0" name="TextShape 1"/>
          <p:cNvSpPr txBox="1"/>
          <p:nvPr/>
        </p:nvSpPr>
        <p:spPr>
          <a:xfrm>
            <a:off x="0" y="938160"/>
            <a:ext cx="9143640" cy="685440"/>
          </a:xfrm>
          <a:prstGeom prst="rect">
            <a:avLst/>
          </a:prstGeom>
          <a:noFill/>
          <a:ln>
            <a:noFill/>
          </a:ln>
        </p:spPr>
        <p:txBody>
          <a:bodyPr tIns="91440" bIns="91440" anchor="ctr"/>
          <a:p>
            <a:pPr marL="228600">
              <a:lnSpc>
                <a:spcPct val="100000"/>
              </a:lnSpc>
            </a:pPr>
            <a:r>
              <a:rPr b="1" lang="fr-FR" sz="2000" spc="-1" strike="noStrike">
                <a:solidFill>
                  <a:srgbClr val="000000"/>
                </a:solidFill>
                <a:uFill>
                  <a:solidFill>
                    <a:srgbClr val="ffffff"/>
                  </a:solidFill>
                </a:uFill>
                <a:latin typeface="Times New Roman"/>
                <a:ea typeface="Times New Roman"/>
              </a:rPr>
              <a:t>Aide à l’indexation </a:t>
            </a:r>
            <a:r>
              <a:rPr b="0" lang="fr-FR" sz="1800" spc="-1" strike="noStrike">
                <a:solidFill>
                  <a:srgbClr val="000000"/>
                </a:solidFill>
                <a:uFill>
                  <a:solidFill>
                    <a:srgbClr val="ffffff"/>
                  </a:solidFill>
                </a:uFill>
                <a:latin typeface="Times New Roman"/>
                <a:ea typeface="Times New Roman"/>
              </a:rPr>
              <a:t>avec la visualisation du son, recherche d’information sur le contenu.</a:t>
            </a:r>
            <a:r>
              <a:rPr b="0" lang="fr-FR" sz="1800" spc="-1" strike="noStrike">
                <a:solidFill>
                  <a:srgbClr val="000000"/>
                </a:solidFill>
                <a:uFill>
                  <a:solidFill>
                    <a:srgbClr val="ffffff"/>
                  </a:solidFill>
                </a:uFill>
                <a:latin typeface="Times New Roman"/>
                <a:ea typeface="Times New Roman"/>
              </a:rPr>
              <a:t>
</a:t>
            </a:r>
            <a:endParaRPr b="0" lang="fr-FR" sz="1800" spc="-1" strike="noStrike">
              <a:solidFill>
                <a:srgbClr val="000000"/>
              </a:solidFill>
              <a:uFill>
                <a:solidFill>
                  <a:srgbClr val="ffffff"/>
                </a:solidFill>
              </a:uFill>
              <a:latin typeface="Arial"/>
            </a:endParaRPr>
          </a:p>
        </p:txBody>
      </p:sp>
      <p:sp>
        <p:nvSpPr>
          <p:cNvPr id="261" name="TextShape 2"/>
          <p:cNvSpPr txBox="1"/>
          <p:nvPr/>
        </p:nvSpPr>
        <p:spPr>
          <a:xfrm>
            <a:off x="646200" y="685800"/>
            <a:ext cx="7924320" cy="5257440"/>
          </a:xfrm>
          <a:prstGeom prst="rect">
            <a:avLst/>
          </a:prstGeom>
          <a:noFill/>
          <a:ln>
            <a:noFill/>
          </a:ln>
        </p:spPr>
        <p:txBody>
          <a:bodyPr tIns="91440" bIns="91440"/>
          <a:p>
            <a:pPr>
              <a:lnSpc>
                <a:spcPct val="100000"/>
              </a:lnSpc>
            </a:pP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a:p>
            <a:pPr>
              <a:lnSpc>
                <a:spcPct val="115000"/>
              </a:lnSpc>
              <a:spcBef>
                <a:spcPts val="799"/>
              </a:spcBef>
            </a:pP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p:txBody>
      </p:sp>
      <p:sp>
        <p:nvSpPr>
          <p:cNvPr id="262" name="CustomShape 3"/>
          <p:cNvSpPr/>
          <p:nvPr/>
        </p:nvSpPr>
        <p:spPr>
          <a:xfrm>
            <a:off x="4880520" y="685800"/>
            <a:ext cx="2172600" cy="529920"/>
          </a:xfrm>
          <a:prstGeom prst="rect">
            <a:avLst/>
          </a:prstGeom>
          <a:noFill/>
          <a:ln>
            <a:noFill/>
          </a:ln>
        </p:spPr>
        <p:style>
          <a:lnRef idx="0"/>
          <a:fillRef idx="0"/>
          <a:effectRef idx="0"/>
          <a:fontRef idx="minor"/>
        </p:style>
      </p:sp>
      <p:sp>
        <p:nvSpPr>
          <p:cNvPr id="263" name="TextShape 4"/>
          <p:cNvSpPr txBox="1"/>
          <p:nvPr/>
        </p:nvSpPr>
        <p:spPr>
          <a:xfrm>
            <a:off x="0" y="0"/>
            <a:ext cx="7467120" cy="685440"/>
          </a:xfrm>
          <a:prstGeom prst="rect">
            <a:avLst/>
          </a:prstGeom>
          <a:noFill/>
          <a:ln>
            <a:noFill/>
          </a:ln>
        </p:spPr>
        <p:txBody>
          <a:bodyPr lIns="360000" rIns="92160" tIns="180000" bIns="46080" anchor="ctr"/>
          <a:p>
            <a:pPr marL="76320">
              <a:lnSpc>
                <a:spcPct val="100000"/>
              </a:lnSpc>
            </a:pPr>
            <a:r>
              <a:rPr b="1" lang="fr-FR" sz="2400" spc="-1" strike="noStrike">
                <a:solidFill>
                  <a:srgbClr val="0000ff"/>
                </a:solidFill>
                <a:uFill>
                  <a:solidFill>
                    <a:srgbClr val="ffffff"/>
                  </a:solidFill>
                </a:uFill>
                <a:latin typeface="Times New Roman"/>
                <a:ea typeface="Times New Roman"/>
              </a:rPr>
              <a:t>4. Les besoins</a:t>
            </a:r>
            <a:endParaRPr b="0" lang="fr-FR" sz="1800" spc="-1" strike="noStrike">
              <a:solidFill>
                <a:srgbClr val="000000"/>
              </a:solidFill>
              <a:uFill>
                <a:solidFill>
                  <a:srgbClr val="ffffff"/>
                </a:solidFill>
              </a:uFill>
              <a:latin typeface="Arial"/>
            </a:endParaRPr>
          </a:p>
        </p:txBody>
      </p:sp>
      <p:sp>
        <p:nvSpPr>
          <p:cNvPr id="264" name="TextShape 5"/>
          <p:cNvSpPr txBox="1"/>
          <p:nvPr/>
        </p:nvSpPr>
        <p:spPr>
          <a:xfrm>
            <a:off x="7783560" y="6370560"/>
            <a:ext cx="1296720" cy="456840"/>
          </a:xfrm>
          <a:prstGeom prst="rect">
            <a:avLst/>
          </a:prstGeom>
          <a:noFill/>
          <a:ln>
            <a:noFill/>
          </a:ln>
        </p:spPr>
        <p:txBody>
          <a:bodyPr tIns="91440" bIns="91440" anchor="ctr"/>
          <a:p>
            <a:pPr>
              <a:lnSpc>
                <a:spcPct val="100000"/>
              </a:lnSpc>
            </a:pPr>
            <a:fld id="{742C0C6F-AACF-41EC-ACD9-5988A22F2B65}" type="slidenum">
              <a:rPr b="0" lang="fr-FR" sz="1800" spc="-1" strike="noStrike">
                <a:solidFill>
                  <a:srgbClr val="000000"/>
                </a:solidFill>
                <a:uFill>
                  <a:solidFill>
                    <a:srgbClr val="ffffff"/>
                  </a:solidFill>
                </a:uFill>
                <a:latin typeface="Arial"/>
                <a:ea typeface="DejaVu Sans"/>
              </a:rPr>
              <a:t>&lt;numéro&gt;</a:t>
            </a:fld>
            <a:endParaRPr b="0" lang="fr-FR" sz="1400" spc="-1" strike="noStrike">
              <a:solidFill>
                <a:srgbClr val="000000"/>
              </a:solidFill>
              <a:uFill>
                <a:solidFill>
                  <a:srgbClr val="ffffff"/>
                </a:solidFill>
              </a:uFill>
              <a:latin typeface="Times New Roman"/>
            </a:endParaRPr>
          </a:p>
        </p:txBody>
      </p:sp>
      <p:sp>
        <p:nvSpPr>
          <p:cNvPr id="265" name="CustomShape 6"/>
          <p:cNvSpPr/>
          <p:nvPr/>
        </p:nvSpPr>
        <p:spPr>
          <a:xfrm>
            <a:off x="2017080" y="5044320"/>
            <a:ext cx="5103720" cy="1148040"/>
          </a:xfrm>
          <a:prstGeom prst="rect">
            <a:avLst/>
          </a:prstGeom>
          <a:noFill/>
          <a:ln>
            <a:noFill/>
          </a:ln>
        </p:spPr>
        <p:style>
          <a:lnRef idx="0"/>
          <a:fillRef idx="0"/>
          <a:effectRef idx="0"/>
          <a:fontRef idx="minor"/>
        </p:style>
        <p:txBody>
          <a:bodyPr tIns="91440" bIns="91440"/>
          <a:p>
            <a:pPr>
              <a:lnSpc>
                <a:spcPct val="100000"/>
              </a:lnSpc>
            </a:pPr>
            <a:r>
              <a:rPr b="1" lang="fr-FR" sz="1400" spc="-1" strike="noStrike">
                <a:solidFill>
                  <a:srgbClr val="000000"/>
                </a:solidFill>
                <a:uFill>
                  <a:solidFill>
                    <a:srgbClr val="ffffff"/>
                  </a:solidFill>
                </a:uFill>
                <a:latin typeface="Times New Roman"/>
                <a:ea typeface="DejaVu Sans"/>
              </a:rPr>
              <a:t>- Où est la voix parlée avec l’annonce du collecteur?</a:t>
            </a: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a:p>
            <a:pPr>
              <a:lnSpc>
                <a:spcPct val="100000"/>
              </a:lnSpc>
            </a:pPr>
            <a:r>
              <a:rPr b="1" lang="fr-FR" sz="1400" spc="-1" strike="noStrike">
                <a:solidFill>
                  <a:srgbClr val="000000"/>
                </a:solidFill>
                <a:uFill>
                  <a:solidFill>
                    <a:srgbClr val="ffffff"/>
                  </a:solidFill>
                </a:uFill>
                <a:latin typeface="Times New Roman"/>
                <a:ea typeface="DejaVu Sans"/>
              </a:rPr>
              <a:t>- Comment indexer les milliers de sons livrés par la BnF?</a:t>
            </a:r>
            <a:endParaRPr b="0" lang="fr-FR" sz="1800" spc="-1" strike="noStrike">
              <a:solidFill>
                <a:srgbClr val="000000"/>
              </a:solidFill>
              <a:uFill>
                <a:solidFill>
                  <a:srgbClr val="ffffff"/>
                </a:solidFill>
              </a:uFill>
              <a:latin typeface="Arial"/>
            </a:endParaRPr>
          </a:p>
          <a:p>
            <a:pPr algn="ctr">
              <a:lnSpc>
                <a:spcPct val="100000"/>
              </a:lnSpc>
            </a:pPr>
            <a:endParaRPr b="0" lang="fr-FR" sz="1800" spc="-1" strike="noStrike">
              <a:solidFill>
                <a:srgbClr val="000000"/>
              </a:solidFill>
              <a:uFill>
                <a:solidFill>
                  <a:srgbClr val="ffffff"/>
                </a:solidFill>
              </a:uFill>
              <a:latin typeface="Arial"/>
            </a:endParaRPr>
          </a:p>
          <a:p>
            <a:pPr algn="ctr">
              <a:lnSpc>
                <a:spcPct val="100000"/>
              </a:lnSpc>
            </a:pPr>
            <a:endParaRPr b="0" lang="fr-FR" sz="1800" spc="-1" strike="noStrike">
              <a:solidFill>
                <a:srgbClr val="000000"/>
              </a:solidFill>
              <a:uFill>
                <a:solidFill>
                  <a:srgbClr val="ffffff"/>
                </a:solidFill>
              </a:uFill>
              <a:latin typeface="Arial"/>
            </a:endParaRPr>
          </a:p>
        </p:txBody>
      </p:sp>
      <p:pic>
        <p:nvPicPr>
          <p:cNvPr id="266" name="Shape 253" descr=""/>
          <p:cNvPicPr/>
          <p:nvPr/>
        </p:nvPicPr>
        <p:blipFill>
          <a:blip r:embed="rId1"/>
          <a:srcRect l="0" t="19077" r="2904" b="16492"/>
          <a:stretch/>
        </p:blipFill>
        <p:spPr>
          <a:xfrm>
            <a:off x="624600" y="2802600"/>
            <a:ext cx="7795080" cy="2168640"/>
          </a:xfrm>
          <a:prstGeom prst="rect">
            <a:avLst/>
          </a:prstGeom>
          <a:ln>
            <a:noFill/>
          </a:ln>
        </p:spPr>
      </p:pic>
      <p:pic>
        <p:nvPicPr>
          <p:cNvPr id="267" name="Shape 254" descr=""/>
          <p:cNvPicPr/>
          <p:nvPr/>
        </p:nvPicPr>
        <p:blipFill>
          <a:blip r:embed="rId2"/>
          <a:srcRect l="-2805" t="0" r="0" b="0"/>
          <a:stretch/>
        </p:blipFill>
        <p:spPr>
          <a:xfrm>
            <a:off x="398520" y="1608120"/>
            <a:ext cx="7952040" cy="1485720"/>
          </a:xfrm>
          <a:prstGeom prst="rect">
            <a:avLst/>
          </a:prstGeom>
          <a:ln>
            <a:noFill/>
          </a:ln>
        </p:spPr>
      </p:pic>
      <p:sp>
        <p:nvSpPr>
          <p:cNvPr id="268" name="CustomShape 7"/>
          <p:cNvSpPr/>
          <p:nvPr/>
        </p:nvSpPr>
        <p:spPr>
          <a:xfrm>
            <a:off x="3685680" y="4608360"/>
            <a:ext cx="2102400" cy="304560"/>
          </a:xfrm>
          <a:prstGeom prst="rect">
            <a:avLst/>
          </a:prstGeom>
          <a:noFill/>
          <a:ln w="9360">
            <a:solidFill>
              <a:srgbClr val="4a86e8"/>
            </a:solidFill>
            <a:round/>
          </a:ln>
        </p:spPr>
        <p:style>
          <a:lnRef idx="0"/>
          <a:fillRef idx="0"/>
          <a:effectRef idx="0"/>
          <a:fontRef idx="minor"/>
        </p:style>
        <p:txBody>
          <a:bodyPr tIns="91440" bIns="91440"/>
          <a:p>
            <a:pPr algn="ctr">
              <a:lnSpc>
                <a:spcPct val="100000"/>
              </a:lnSpc>
            </a:pPr>
            <a:r>
              <a:rPr b="0" lang="fr-FR" sz="1200" spc="-1" strike="noStrike">
                <a:solidFill>
                  <a:srgbClr val="000000"/>
                </a:solidFill>
                <a:uFill>
                  <a:solidFill>
                    <a:srgbClr val="ffffff"/>
                  </a:solidFill>
                </a:uFill>
                <a:latin typeface="Times New Roman"/>
                <a:ea typeface="Times New Roman"/>
              </a:rPr>
              <a:t>Bande entière sur telemeta</a:t>
            </a:r>
            <a:endParaRPr b="0" lang="fr-FR" sz="1800" spc="-1" strike="noStrike">
              <a:solidFill>
                <a:srgbClr val="000000"/>
              </a:solidFill>
              <a:uFill>
                <a:solidFill>
                  <a:srgbClr val="ffffff"/>
                </a:solidFill>
              </a:uFill>
              <a:latin typeface="Arial"/>
            </a:endParaRPr>
          </a:p>
        </p:txBody>
      </p:sp>
    </p:spTree>
  </p:cSld>
  <p:transition spd="slow">
    <p:fade/>
  </p:transition>
  <p:timing>
    <p:tnLst>
      <p:par>
        <p:cTn id="31" dur="indefinite" restart="never" nodeType="tmRoot">
          <p:childTnLst>
            <p:seq>
              <p:cTn id="32" nodeType="mainSeq"/>
              <p:prevCondLst>
                <p:cond delay="0" evt="onPrev">
                  <p:tgtEl>
                    <p:sldTgt/>
                  </p:tgtEl>
                </p:cond>
              </p:prevCondLst>
              <p:nextCondLst>
                <p:cond delay="0" evt="onNext">
                  <p:tgtEl>
                    <p:sldTgt/>
                  </p:tgtEl>
                </p:cond>
              </p:nextCondLst>
            </p:seq>
          </p:childTnLst>
        </p:cTn>
      </p:par>
    </p:tnLst>
  </p:timing>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9" name="TextShape 1"/>
          <p:cNvSpPr txBox="1"/>
          <p:nvPr/>
        </p:nvSpPr>
        <p:spPr>
          <a:xfrm>
            <a:off x="646200" y="685800"/>
            <a:ext cx="7924320" cy="5257440"/>
          </a:xfrm>
          <a:prstGeom prst="rect">
            <a:avLst/>
          </a:prstGeom>
          <a:noFill/>
          <a:ln>
            <a:noFill/>
          </a:ln>
        </p:spPr>
        <p:txBody>
          <a:bodyPr tIns="91440" bIns="91440"/>
          <a:p>
            <a:pPr>
              <a:lnSpc>
                <a:spcPct val="100000"/>
              </a:lnSpc>
            </a:pP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a:p>
            <a:pPr>
              <a:lnSpc>
                <a:spcPct val="115000"/>
              </a:lnSpc>
              <a:spcBef>
                <a:spcPts val="799"/>
              </a:spcBef>
            </a:pP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p:txBody>
      </p:sp>
      <p:sp>
        <p:nvSpPr>
          <p:cNvPr id="270" name="CustomShape 2"/>
          <p:cNvSpPr/>
          <p:nvPr/>
        </p:nvSpPr>
        <p:spPr>
          <a:xfrm>
            <a:off x="4880520" y="685800"/>
            <a:ext cx="2172600" cy="529920"/>
          </a:xfrm>
          <a:prstGeom prst="rect">
            <a:avLst/>
          </a:prstGeom>
          <a:noFill/>
          <a:ln>
            <a:noFill/>
          </a:ln>
        </p:spPr>
        <p:style>
          <a:lnRef idx="0"/>
          <a:fillRef idx="0"/>
          <a:effectRef idx="0"/>
          <a:fontRef idx="minor"/>
        </p:style>
      </p:sp>
      <p:sp>
        <p:nvSpPr>
          <p:cNvPr id="271" name="TextShape 3"/>
          <p:cNvSpPr txBox="1"/>
          <p:nvPr/>
        </p:nvSpPr>
        <p:spPr>
          <a:xfrm>
            <a:off x="7783560" y="6370560"/>
            <a:ext cx="1296720" cy="456840"/>
          </a:xfrm>
          <a:prstGeom prst="rect">
            <a:avLst/>
          </a:prstGeom>
          <a:noFill/>
          <a:ln>
            <a:noFill/>
          </a:ln>
        </p:spPr>
        <p:txBody>
          <a:bodyPr tIns="91440" bIns="91440" anchor="ctr"/>
          <a:p>
            <a:pPr>
              <a:lnSpc>
                <a:spcPct val="100000"/>
              </a:lnSpc>
            </a:pPr>
            <a:fld id="{A2651B4B-37FA-4420-8560-CBF56A9518E7}" type="slidenum">
              <a:rPr b="0" lang="fr-FR" sz="1800" spc="-1" strike="noStrike">
                <a:solidFill>
                  <a:srgbClr val="000000"/>
                </a:solidFill>
                <a:uFill>
                  <a:solidFill>
                    <a:srgbClr val="ffffff"/>
                  </a:solidFill>
                </a:uFill>
                <a:latin typeface="Arial"/>
                <a:ea typeface="DejaVu Sans"/>
              </a:rPr>
              <a:t>&lt;numéro&gt;</a:t>
            </a:fld>
            <a:endParaRPr b="0" lang="fr-FR" sz="1400" spc="-1" strike="noStrike">
              <a:solidFill>
                <a:srgbClr val="000000"/>
              </a:solidFill>
              <a:uFill>
                <a:solidFill>
                  <a:srgbClr val="ffffff"/>
                </a:solidFill>
              </a:uFill>
              <a:latin typeface="Times New Roman"/>
            </a:endParaRPr>
          </a:p>
        </p:txBody>
      </p:sp>
      <p:sp>
        <p:nvSpPr>
          <p:cNvPr id="272" name="CustomShape 4"/>
          <p:cNvSpPr/>
          <p:nvPr/>
        </p:nvSpPr>
        <p:spPr>
          <a:xfrm>
            <a:off x="2288880" y="5044320"/>
            <a:ext cx="4144680" cy="595440"/>
          </a:xfrm>
          <a:prstGeom prst="rect">
            <a:avLst/>
          </a:prstGeom>
          <a:noFill/>
          <a:ln>
            <a:noFill/>
          </a:ln>
        </p:spPr>
        <p:style>
          <a:lnRef idx="0"/>
          <a:fillRef idx="0"/>
          <a:effectRef idx="0"/>
          <a:fontRef idx="minor"/>
        </p:style>
      </p:sp>
      <p:pic>
        <p:nvPicPr>
          <p:cNvPr id="273" name="Shape 253" descr=""/>
          <p:cNvPicPr/>
          <p:nvPr/>
        </p:nvPicPr>
        <p:blipFill>
          <a:blip r:embed="rId1"/>
          <a:srcRect l="0" t="19077" r="2904" b="16492"/>
          <a:stretch/>
        </p:blipFill>
        <p:spPr>
          <a:xfrm>
            <a:off x="570960" y="2975760"/>
            <a:ext cx="7907400" cy="2068200"/>
          </a:xfrm>
          <a:prstGeom prst="rect">
            <a:avLst/>
          </a:prstGeom>
          <a:ln>
            <a:noFill/>
          </a:ln>
        </p:spPr>
      </p:pic>
      <p:pic>
        <p:nvPicPr>
          <p:cNvPr id="274" name="Shape 254" descr=""/>
          <p:cNvPicPr/>
          <p:nvPr/>
        </p:nvPicPr>
        <p:blipFill>
          <a:blip r:embed="rId2"/>
          <a:srcRect l="-2805" t="0" r="0" b="0"/>
          <a:stretch/>
        </p:blipFill>
        <p:spPr>
          <a:xfrm>
            <a:off x="342720" y="1673280"/>
            <a:ext cx="8066880" cy="1316160"/>
          </a:xfrm>
          <a:prstGeom prst="rect">
            <a:avLst/>
          </a:prstGeom>
          <a:ln>
            <a:noFill/>
          </a:ln>
        </p:spPr>
      </p:pic>
      <p:sp>
        <p:nvSpPr>
          <p:cNvPr id="275" name="CustomShape 5"/>
          <p:cNvSpPr/>
          <p:nvPr/>
        </p:nvSpPr>
        <p:spPr>
          <a:xfrm>
            <a:off x="563040" y="5239440"/>
            <a:ext cx="2102400" cy="304560"/>
          </a:xfrm>
          <a:prstGeom prst="rect">
            <a:avLst/>
          </a:prstGeom>
          <a:noFill/>
          <a:ln w="9360">
            <a:solidFill>
              <a:srgbClr val="4a86e8"/>
            </a:solidFill>
            <a:round/>
          </a:ln>
        </p:spPr>
        <p:style>
          <a:lnRef idx="0"/>
          <a:fillRef idx="0"/>
          <a:effectRef idx="0"/>
          <a:fontRef idx="minor"/>
        </p:style>
        <p:txBody>
          <a:bodyPr tIns="91440" bIns="91440"/>
          <a:p>
            <a:pPr algn="ctr">
              <a:lnSpc>
                <a:spcPct val="100000"/>
              </a:lnSpc>
            </a:pPr>
            <a:r>
              <a:rPr b="0" lang="fr-FR" sz="1200" spc="-1" strike="noStrike">
                <a:solidFill>
                  <a:srgbClr val="000000"/>
                </a:solidFill>
                <a:uFill>
                  <a:solidFill>
                    <a:srgbClr val="ffffff"/>
                  </a:solidFill>
                </a:uFill>
                <a:latin typeface="Times New Roman"/>
                <a:ea typeface="Times New Roman"/>
              </a:rPr>
              <a:t>Bande entière sur telemeta</a:t>
            </a:r>
            <a:endParaRPr b="0" lang="fr-FR" sz="1800" spc="-1" strike="noStrike">
              <a:solidFill>
                <a:srgbClr val="000000"/>
              </a:solidFill>
              <a:uFill>
                <a:solidFill>
                  <a:srgbClr val="ffffff"/>
                </a:solidFill>
              </a:uFill>
              <a:latin typeface="Arial"/>
            </a:endParaRPr>
          </a:p>
        </p:txBody>
      </p:sp>
      <p:sp>
        <p:nvSpPr>
          <p:cNvPr id="276" name="CustomShape 6"/>
          <p:cNvSpPr/>
          <p:nvPr/>
        </p:nvSpPr>
        <p:spPr>
          <a:xfrm>
            <a:off x="5253480" y="1216080"/>
            <a:ext cx="297720" cy="456840"/>
          </a:xfrm>
          <a:prstGeom prst="downArrow">
            <a:avLst>
              <a:gd name="adj1" fmla="val 50000"/>
              <a:gd name="adj2" fmla="val 50000"/>
            </a:avLst>
          </a:prstGeom>
          <a:solidFill>
            <a:schemeClr val="lt2"/>
          </a:solidFill>
          <a:ln w="9360">
            <a:solidFill>
              <a:schemeClr val="dk2"/>
            </a:solidFill>
            <a:round/>
          </a:ln>
        </p:spPr>
        <p:style>
          <a:lnRef idx="0"/>
          <a:fillRef idx="0"/>
          <a:effectRef idx="0"/>
          <a:fontRef idx="minor"/>
        </p:style>
      </p:sp>
      <p:sp>
        <p:nvSpPr>
          <p:cNvPr id="277" name="TextShape 7"/>
          <p:cNvSpPr txBox="1"/>
          <p:nvPr/>
        </p:nvSpPr>
        <p:spPr>
          <a:xfrm>
            <a:off x="0" y="0"/>
            <a:ext cx="7467120" cy="685440"/>
          </a:xfrm>
          <a:prstGeom prst="rect">
            <a:avLst/>
          </a:prstGeom>
          <a:noFill/>
          <a:ln>
            <a:noFill/>
          </a:ln>
        </p:spPr>
        <p:txBody>
          <a:bodyPr lIns="360000" rIns="92160" tIns="180000" bIns="46080" anchor="ctr"/>
          <a:p>
            <a:pPr marL="76320">
              <a:lnSpc>
                <a:spcPct val="100000"/>
              </a:lnSpc>
            </a:pPr>
            <a:r>
              <a:rPr b="1" lang="fr-FR" sz="2400" spc="-1" strike="noStrike">
                <a:solidFill>
                  <a:srgbClr val="0000ff"/>
                </a:solidFill>
                <a:uFill>
                  <a:solidFill>
                    <a:srgbClr val="ffffff"/>
                  </a:solidFill>
                </a:uFill>
                <a:latin typeface="Times New Roman"/>
                <a:ea typeface="Times New Roman"/>
              </a:rPr>
              <a:t>4. Les besoins</a:t>
            </a:r>
            <a:endParaRPr b="0" lang="fr-FR" sz="1800" spc="-1" strike="noStrike">
              <a:solidFill>
                <a:srgbClr val="000000"/>
              </a:solidFill>
              <a:uFill>
                <a:solidFill>
                  <a:srgbClr val="ffffff"/>
                </a:solidFill>
              </a:uFill>
              <a:latin typeface="Arial"/>
            </a:endParaRPr>
          </a:p>
        </p:txBody>
      </p:sp>
    </p:spTree>
  </p:cSld>
  <p:transition spd="slow">
    <p:fade/>
  </p:transition>
  <p:timing>
    <p:tnLst>
      <p:par>
        <p:cTn id="33" dur="indefinite" restart="never" nodeType="tmRoot">
          <p:childTnLst>
            <p:seq>
              <p:cTn id="34" restart="whenNotActive" nodeType="interactiveSeq" fill="hold">
                <p:childTnLst>
                  <p:par>
                    <p:cTn id="35" fill="hold">
                      <p:stCondLst/>
                      <p:childTnLst>
                        <p:par>
                          <p:cTn id="36" fill="hold">
                            <p:stCondLst>
                              <p:cond delay="0"/>
                            </p:stCondLst>
                            <p:childTnLst>
                              <p:par>
                                <p:cTn id="37" nodeType="clickEffect" fill="hold" presetClass="mediacall">
                                  <p:stCondLst>
                                    <p:cond delay="0"/>
                                  </p:stCondLst>
                                  <p:childTnLst/>
                                </p:cTn>
                              </p:par>
                            </p:childTnLst>
                          </p:cTn>
                        </p:par>
                      </p:childTnLst>
                    </p:cTn>
                  </p:par>
                </p:childTnLst>
              </p:cTn>
              <p:prevCondLst>
                <p:cond delay="0" evt="onPrev">
                  <p:tgtEl>
                    <p:sldTgt/>
                  </p:tgtEl>
                </p:cond>
              </p:prevCondLst>
              <p:nextCondLst>
                <p:cond delay="0" evt="onNext">
                  <p:tgtEl>
                    <p:sldTgt/>
                  </p:tgtEl>
                </p:cond>
              </p:nextCondLst>
            </p:seq>
            <p:seq>
              <p:cTn id="38" nodeType="mainSeq"/>
              <p:prevCondLst>
                <p:cond delay="0" evt="onPrev">
                  <p:tgtEl>
                    <p:sldTgt/>
                  </p:tgtEl>
                </p:cond>
              </p:prevCondLst>
              <p:nextCondLst>
                <p:cond delay="0" evt="onNext">
                  <p:tgtEl>
                    <p:sldTgt/>
                  </p:tgtEl>
                </p:cond>
              </p:nextCondLst>
            </p:seq>
          </p:childTnLst>
        </p:cTn>
      </p:par>
    </p:tnLst>
  </p:timing>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8" name="CustomShape 1"/>
          <p:cNvSpPr/>
          <p:nvPr/>
        </p:nvSpPr>
        <p:spPr>
          <a:xfrm>
            <a:off x="0" y="0"/>
            <a:ext cx="7465680" cy="684000"/>
          </a:xfrm>
          <a:prstGeom prst="rect">
            <a:avLst/>
          </a:prstGeom>
          <a:noFill/>
          <a:ln>
            <a:noFill/>
          </a:ln>
        </p:spPr>
        <p:style>
          <a:lnRef idx="0"/>
          <a:fillRef idx="0"/>
          <a:effectRef idx="0"/>
          <a:fontRef idx="minor"/>
        </p:style>
        <p:txBody>
          <a:bodyPr lIns="360000" rIns="92160" tIns="180000" bIns="46080" anchor="ctr"/>
          <a:p>
            <a:pPr>
              <a:lnSpc>
                <a:spcPct val="100000"/>
              </a:lnSpc>
            </a:pPr>
            <a:r>
              <a:rPr b="1" lang="fr-FR" sz="2400" spc="-1" strike="noStrike">
                <a:solidFill>
                  <a:srgbClr val="3333cc"/>
                </a:solidFill>
                <a:uFill>
                  <a:solidFill>
                    <a:srgbClr val="ffffff"/>
                  </a:solidFill>
                </a:uFill>
                <a:latin typeface="Times New Roman"/>
                <a:ea typeface="Times New Roman"/>
              </a:rPr>
              <a:t>Sommaire</a:t>
            </a:r>
            <a:endParaRPr b="0" lang="fr-FR" sz="1800" spc="-1" strike="noStrike">
              <a:solidFill>
                <a:srgbClr val="000000"/>
              </a:solidFill>
              <a:uFill>
                <a:solidFill>
                  <a:srgbClr val="ffffff"/>
                </a:solidFill>
              </a:uFill>
              <a:latin typeface="Arial"/>
            </a:endParaRPr>
          </a:p>
        </p:txBody>
      </p:sp>
      <p:sp>
        <p:nvSpPr>
          <p:cNvPr id="279" name="CustomShape 2"/>
          <p:cNvSpPr/>
          <p:nvPr/>
        </p:nvSpPr>
        <p:spPr>
          <a:xfrm>
            <a:off x="672480" y="899280"/>
            <a:ext cx="8334720" cy="5256000"/>
          </a:xfrm>
          <a:prstGeom prst="rect">
            <a:avLst/>
          </a:prstGeom>
          <a:noFill/>
          <a:ln>
            <a:noFill/>
          </a:ln>
        </p:spPr>
        <p:style>
          <a:lnRef idx="0"/>
          <a:fillRef idx="0"/>
          <a:effectRef idx="0"/>
          <a:fontRef idx="minor"/>
        </p:style>
        <p:txBody>
          <a:bodyPr lIns="180000" rIns="108000" tIns="180000" bIns="46080"/>
          <a:p>
            <a:pPr>
              <a:lnSpc>
                <a:spcPct val="100000"/>
              </a:lnSpc>
            </a:pPr>
            <a:endParaRPr b="0" lang="fr-FR" sz="1800" spc="-1" strike="noStrike">
              <a:solidFill>
                <a:srgbClr val="000000"/>
              </a:solidFill>
              <a:uFill>
                <a:solidFill>
                  <a:srgbClr val="ffffff"/>
                </a:solidFill>
              </a:uFill>
              <a:latin typeface="Arial"/>
            </a:endParaRPr>
          </a:p>
          <a:p>
            <a:pPr>
              <a:lnSpc>
                <a:spcPct val="100000"/>
              </a:lnSpc>
            </a:pPr>
            <a:r>
              <a:rPr b="0" lang="fr-FR" sz="1600" spc="-1" strike="noStrike">
                <a:solidFill>
                  <a:srgbClr val="000000"/>
                </a:solidFill>
                <a:uFill>
                  <a:solidFill>
                    <a:srgbClr val="ffffff"/>
                  </a:solidFill>
                </a:uFill>
                <a:latin typeface="Times New Roman"/>
                <a:ea typeface="Arial"/>
              </a:rPr>
              <a:t>A. Les problématiques du projet et le contexte </a:t>
            </a: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a:p>
            <a:pPr indent="-216000">
              <a:lnSpc>
                <a:spcPct val="100000"/>
              </a:lnSpc>
              <a:buClr>
                <a:srgbClr val="000000"/>
              </a:buClr>
              <a:buFont typeface="Arial"/>
              <a:buAutoNum type="arabicPeriod"/>
            </a:pPr>
            <a:r>
              <a:rPr b="0" lang="fr-FR" sz="1600" spc="-1" strike="noStrike">
                <a:solidFill>
                  <a:srgbClr val="000000"/>
                </a:solidFill>
                <a:uFill>
                  <a:solidFill>
                    <a:srgbClr val="ffffff"/>
                  </a:solidFill>
                </a:uFill>
                <a:latin typeface="Times New Roman"/>
                <a:ea typeface="Arial"/>
              </a:rPr>
              <a:t>Présentation du projet et des partenaires</a:t>
            </a:r>
            <a:endParaRPr b="0" lang="fr-FR" sz="1800" spc="-1" strike="noStrike">
              <a:solidFill>
                <a:srgbClr val="000000"/>
              </a:solidFill>
              <a:uFill>
                <a:solidFill>
                  <a:srgbClr val="ffffff"/>
                </a:solidFill>
              </a:uFill>
              <a:latin typeface="Arial"/>
            </a:endParaRPr>
          </a:p>
          <a:p>
            <a:pPr indent="-216000">
              <a:lnSpc>
                <a:spcPct val="100000"/>
              </a:lnSpc>
              <a:buClr>
                <a:srgbClr val="000000"/>
              </a:buClr>
              <a:buFont typeface="Arial"/>
              <a:buAutoNum type="arabicPeriod"/>
            </a:pPr>
            <a:r>
              <a:rPr b="0" lang="fr-FR" sz="1600" spc="-1" strike="noStrike">
                <a:solidFill>
                  <a:srgbClr val="000000"/>
                </a:solidFill>
                <a:uFill>
                  <a:solidFill>
                    <a:srgbClr val="ffffff"/>
                  </a:solidFill>
                </a:uFill>
                <a:latin typeface="Times New Roman"/>
                <a:ea typeface="Arial"/>
              </a:rPr>
              <a:t>Le contexte: les archives audiovisuelles, Telemeta (accès web)</a:t>
            </a:r>
            <a:endParaRPr b="0" lang="fr-FR" sz="1800" spc="-1" strike="noStrike">
              <a:solidFill>
                <a:srgbClr val="000000"/>
              </a:solidFill>
              <a:uFill>
                <a:solidFill>
                  <a:srgbClr val="ffffff"/>
                </a:solidFill>
              </a:uFill>
              <a:latin typeface="Arial"/>
            </a:endParaRPr>
          </a:p>
          <a:p>
            <a:pPr indent="-216000">
              <a:lnSpc>
                <a:spcPct val="100000"/>
              </a:lnSpc>
              <a:buClr>
                <a:srgbClr val="000000"/>
              </a:buClr>
              <a:buFont typeface="Arial"/>
              <a:buAutoNum type="arabicPeriod"/>
            </a:pPr>
            <a:r>
              <a:rPr b="0" lang="fr-FR" sz="1600" spc="-1" strike="noStrike">
                <a:solidFill>
                  <a:srgbClr val="000000"/>
                </a:solidFill>
                <a:uFill>
                  <a:solidFill>
                    <a:srgbClr val="ffffff"/>
                  </a:solidFill>
                </a:uFill>
                <a:latin typeface="Times New Roman"/>
                <a:ea typeface="Arial"/>
              </a:rPr>
              <a:t>Les outils existants (Timeside), </a:t>
            </a:r>
            <a:endParaRPr b="0" lang="fr-FR" sz="1800" spc="-1" strike="noStrike">
              <a:solidFill>
                <a:srgbClr val="000000"/>
              </a:solidFill>
              <a:uFill>
                <a:solidFill>
                  <a:srgbClr val="ffffff"/>
                </a:solidFill>
              </a:uFill>
              <a:latin typeface="Arial"/>
            </a:endParaRPr>
          </a:p>
          <a:p>
            <a:pPr indent="-216000">
              <a:lnSpc>
                <a:spcPct val="100000"/>
              </a:lnSpc>
              <a:buClr>
                <a:srgbClr val="000000"/>
              </a:buClr>
              <a:buFont typeface="Arial"/>
              <a:buAutoNum type="arabicPeriod"/>
            </a:pPr>
            <a:r>
              <a:rPr b="0" lang="fr-FR" sz="1600" spc="-1" strike="noStrike">
                <a:solidFill>
                  <a:srgbClr val="000000"/>
                </a:solidFill>
                <a:uFill>
                  <a:solidFill>
                    <a:srgbClr val="ffffff"/>
                  </a:solidFill>
                </a:uFill>
                <a:latin typeface="Times New Roman"/>
                <a:ea typeface="Arial"/>
              </a:rPr>
              <a:t>Les besoins </a:t>
            </a: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a:p>
            <a:pPr>
              <a:lnSpc>
                <a:spcPct val="100000"/>
              </a:lnSpc>
            </a:pPr>
            <a:r>
              <a:rPr b="1" lang="fr-FR" sz="1600" spc="-1" strike="noStrike">
                <a:solidFill>
                  <a:srgbClr val="000000"/>
                </a:solidFill>
                <a:uFill>
                  <a:solidFill>
                    <a:srgbClr val="ffffff"/>
                  </a:solidFill>
                </a:uFill>
                <a:latin typeface="Times New Roman"/>
                <a:ea typeface="Arial"/>
              </a:rPr>
              <a:t>B. Les outils développés</a:t>
            </a: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a:p>
            <a:pPr indent="-216000">
              <a:lnSpc>
                <a:spcPct val="100000"/>
              </a:lnSpc>
              <a:buClr>
                <a:srgbClr val="000000"/>
              </a:buClr>
              <a:buFont typeface="Arial"/>
              <a:buAutoNum type="arabicPeriod"/>
            </a:pPr>
            <a:r>
              <a:rPr b="1" lang="fr-FR" sz="1600" spc="-1" strike="noStrike">
                <a:solidFill>
                  <a:srgbClr val="000000"/>
                </a:solidFill>
                <a:uFill>
                  <a:solidFill>
                    <a:srgbClr val="ffffff"/>
                  </a:solidFill>
                </a:uFill>
                <a:latin typeface="Times New Roman"/>
                <a:ea typeface="Arial"/>
              </a:rPr>
              <a:t>Objectifs et méthodologie</a:t>
            </a:r>
            <a:endParaRPr b="0" lang="fr-FR" sz="1800" spc="-1" strike="noStrike">
              <a:solidFill>
                <a:srgbClr val="000000"/>
              </a:solidFill>
              <a:uFill>
                <a:solidFill>
                  <a:srgbClr val="ffffff"/>
                </a:solidFill>
              </a:uFill>
              <a:latin typeface="Arial"/>
            </a:endParaRPr>
          </a:p>
          <a:p>
            <a:pPr indent="-216000">
              <a:lnSpc>
                <a:spcPct val="100000"/>
              </a:lnSpc>
              <a:buClr>
                <a:srgbClr val="000000"/>
              </a:buClr>
              <a:buFont typeface="Arial"/>
              <a:buAutoNum type="arabicPeriod"/>
            </a:pPr>
            <a:r>
              <a:rPr b="1" lang="fr-FR" sz="1600" spc="-1" strike="noStrike">
                <a:solidFill>
                  <a:srgbClr val="000000"/>
                </a:solidFill>
                <a:uFill>
                  <a:solidFill>
                    <a:srgbClr val="ffffff"/>
                  </a:solidFill>
                </a:uFill>
                <a:latin typeface="Times New Roman"/>
                <a:ea typeface="Arial"/>
              </a:rPr>
              <a:t>Outils d’analyse de contenu</a:t>
            </a:r>
            <a:endParaRPr b="0" lang="fr-FR" sz="1800" spc="-1" strike="noStrike">
              <a:solidFill>
                <a:srgbClr val="000000"/>
              </a:solidFill>
              <a:uFill>
                <a:solidFill>
                  <a:srgbClr val="ffffff"/>
                </a:solidFill>
              </a:uFill>
              <a:latin typeface="Arial"/>
            </a:endParaRPr>
          </a:p>
          <a:p>
            <a:pPr indent="-216000">
              <a:lnSpc>
                <a:spcPct val="100000"/>
              </a:lnSpc>
              <a:buClr>
                <a:srgbClr val="000000"/>
              </a:buClr>
              <a:buFont typeface="Arial"/>
              <a:buAutoNum type="arabicPeriod"/>
            </a:pPr>
            <a:r>
              <a:rPr b="1" lang="fr-FR" sz="1600" spc="-1" strike="noStrike">
                <a:solidFill>
                  <a:srgbClr val="000000"/>
                </a:solidFill>
                <a:uFill>
                  <a:solidFill>
                    <a:srgbClr val="ffffff"/>
                  </a:solidFill>
                </a:uFill>
                <a:latin typeface="Times New Roman"/>
                <a:ea typeface="Arial"/>
              </a:rPr>
              <a:t>Outils de segmentation</a:t>
            </a:r>
            <a:endParaRPr b="0" lang="fr-FR" sz="1800" spc="-1" strike="noStrike">
              <a:solidFill>
                <a:srgbClr val="000000"/>
              </a:solidFill>
              <a:uFill>
                <a:solidFill>
                  <a:srgbClr val="ffffff"/>
                </a:solidFill>
              </a:uFill>
              <a:latin typeface="Arial"/>
            </a:endParaRPr>
          </a:p>
          <a:p>
            <a:pPr indent="-216000">
              <a:lnSpc>
                <a:spcPct val="100000"/>
              </a:lnSpc>
              <a:buClr>
                <a:srgbClr val="000000"/>
              </a:buClr>
              <a:buFont typeface="Arial"/>
              <a:buAutoNum type="arabicPeriod"/>
            </a:pPr>
            <a:r>
              <a:rPr b="1" lang="fr-FR" sz="1600" spc="-1" strike="noStrike">
                <a:solidFill>
                  <a:srgbClr val="000000"/>
                </a:solidFill>
                <a:uFill>
                  <a:solidFill>
                    <a:srgbClr val="ffffff"/>
                  </a:solidFill>
                </a:uFill>
                <a:latin typeface="Times New Roman"/>
                <a:ea typeface="Arial"/>
              </a:rPr>
              <a:t>Autres outils</a:t>
            </a:r>
            <a:endParaRPr b="0" lang="fr-FR" sz="1800" spc="-1" strike="noStrike">
              <a:solidFill>
                <a:srgbClr val="000000"/>
              </a:solidFill>
              <a:uFill>
                <a:solidFill>
                  <a:srgbClr val="ffffff"/>
                </a:solidFill>
              </a:uFill>
              <a:latin typeface="Arial"/>
            </a:endParaRPr>
          </a:p>
          <a:p>
            <a:pPr indent="-216000">
              <a:lnSpc>
                <a:spcPct val="100000"/>
              </a:lnSpc>
              <a:buClr>
                <a:srgbClr val="000000"/>
              </a:buClr>
              <a:buFont typeface="Arial"/>
              <a:buAutoNum type="arabicPeriod"/>
            </a:pPr>
            <a:r>
              <a:rPr b="1" lang="fr-FR" sz="1600" spc="-1" strike="noStrike">
                <a:solidFill>
                  <a:srgbClr val="000000"/>
                </a:solidFill>
                <a:uFill>
                  <a:solidFill>
                    <a:srgbClr val="ffffff"/>
                  </a:solidFill>
                </a:uFill>
                <a:latin typeface="Times New Roman"/>
                <a:ea typeface="Arial"/>
              </a:rPr>
              <a:t>Perspectives</a:t>
            </a: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a:p>
            <a:pPr>
              <a:lnSpc>
                <a:spcPct val="100000"/>
              </a:lnSpc>
            </a:pPr>
            <a:r>
              <a:rPr b="0" lang="fr-FR" sz="1600" spc="-1" strike="noStrike">
                <a:solidFill>
                  <a:srgbClr val="000000"/>
                </a:solidFill>
                <a:uFill>
                  <a:solidFill>
                    <a:srgbClr val="ffffff"/>
                  </a:solidFill>
                </a:uFill>
                <a:latin typeface="Times New Roman"/>
                <a:ea typeface="Arial"/>
              </a:rPr>
              <a:t>C. Nouvelle interface: démonstration</a:t>
            </a: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p:txBody>
      </p:sp>
      <p:sp>
        <p:nvSpPr>
          <p:cNvPr id="280" name="CustomShape 3"/>
          <p:cNvSpPr/>
          <p:nvPr/>
        </p:nvSpPr>
        <p:spPr>
          <a:xfrm>
            <a:off x="7783560" y="6370560"/>
            <a:ext cx="1295280" cy="455400"/>
          </a:xfrm>
          <a:prstGeom prst="rect">
            <a:avLst/>
          </a:prstGeom>
          <a:noFill/>
          <a:ln>
            <a:noFill/>
          </a:ln>
        </p:spPr>
        <p:style>
          <a:lnRef idx="0"/>
          <a:fillRef idx="0"/>
          <a:effectRef idx="0"/>
          <a:fontRef idx="minor"/>
        </p:style>
        <p:txBody>
          <a:bodyPr lIns="92160" rIns="92160" tIns="46080" bIns="46080" anchor="ctr"/>
          <a:p>
            <a:pPr>
              <a:lnSpc>
                <a:spcPct val="100000"/>
              </a:lnSpc>
            </a:pP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p:txBody>
      </p:sp>
      <p:sp>
        <p:nvSpPr>
          <p:cNvPr id="281" name="CustomShape 4"/>
          <p:cNvSpPr/>
          <p:nvPr/>
        </p:nvSpPr>
        <p:spPr>
          <a:xfrm>
            <a:off x="8556840" y="6333120"/>
            <a:ext cx="546840" cy="523080"/>
          </a:xfrm>
          <a:prstGeom prst="rect">
            <a:avLst/>
          </a:prstGeom>
          <a:noFill/>
          <a:ln>
            <a:noFill/>
          </a:ln>
        </p:spPr>
        <p:style>
          <a:lnRef idx="0"/>
          <a:fillRef idx="0"/>
          <a:effectRef idx="0"/>
          <a:fontRef idx="minor"/>
        </p:style>
        <p:txBody>
          <a:bodyPr lIns="90000" rIns="90000" tIns="91440" bIns="91440" anchor="ctr"/>
          <a:p>
            <a:pPr>
              <a:lnSpc>
                <a:spcPct val="100000"/>
              </a:lnSpc>
            </a:pPr>
            <a:fld id="{3A9CC491-CA18-4243-B6A8-AC47BD6C93D2}" type="slidenum">
              <a:rPr b="0" lang="fr-FR" sz="1400" spc="-1" strike="noStrike">
                <a:solidFill>
                  <a:srgbClr val="000000"/>
                </a:solidFill>
                <a:uFill>
                  <a:solidFill>
                    <a:srgbClr val="ffffff"/>
                  </a:solidFill>
                </a:uFill>
                <a:latin typeface="Arial"/>
                <a:ea typeface="Arial"/>
              </a:rPr>
              <a:t>&lt;numéro&gt;</a:t>
            </a:fld>
            <a:endParaRPr b="0" lang="fr-FR" sz="1800" spc="-1" strike="noStrike">
              <a:solidFill>
                <a:srgbClr val="000000"/>
              </a:solidFill>
              <a:uFill>
                <a:solidFill>
                  <a:srgbClr val="ffffff"/>
                </a:solidFill>
              </a:uFill>
              <a:latin typeface="Arial"/>
            </a:endParaRPr>
          </a:p>
        </p:txBody>
      </p:sp>
    </p:spTree>
  </p:cSld>
  <p:transition spd="med">
    <p:fade/>
  </p:transition>
  <p:timing>
    <p:tnLst>
      <p:par>
        <p:cTn id="39" dur="indefinite" restart="never" nodeType="tmRoot">
          <p:childTnLst>
            <p:seq>
              <p:cTn id="40" nodeType="mainSeq"/>
              <p:prevCondLst>
                <p:cond delay="0" evt="onPrev">
                  <p:tgtEl>
                    <p:sldTgt/>
                  </p:tgtEl>
                </p:cond>
              </p:prevCondLst>
              <p:nextCondLst>
                <p:cond delay="0" evt="onNext">
                  <p:tgtEl>
                    <p:sldTgt/>
                  </p:tgtEl>
                </p:cond>
              </p:nextCondLst>
            </p:seq>
          </p:childTnLst>
        </p:cTn>
      </p:par>
    </p:tnLst>
  </p:timing>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2" name="CustomShape 1"/>
          <p:cNvSpPr/>
          <p:nvPr/>
        </p:nvSpPr>
        <p:spPr>
          <a:xfrm>
            <a:off x="373680" y="684360"/>
            <a:ext cx="8403480" cy="7470000"/>
          </a:xfrm>
          <a:prstGeom prst="rect">
            <a:avLst/>
          </a:prstGeom>
          <a:noFill/>
          <a:ln>
            <a:noFill/>
          </a:ln>
        </p:spPr>
        <p:style>
          <a:lnRef idx="0"/>
          <a:fillRef idx="0"/>
          <a:effectRef idx="0"/>
          <a:fontRef idx="minor"/>
        </p:style>
        <p:txBody>
          <a:bodyPr lIns="90000" rIns="90000" tIns="91440" bIns="91440"/>
          <a:p>
            <a:pPr marL="457200">
              <a:lnSpc>
                <a:spcPct val="115000"/>
              </a:lnSpc>
            </a:pPr>
            <a:endParaRPr b="0" lang="fr-FR" sz="1800" spc="-1" strike="noStrike">
              <a:solidFill>
                <a:srgbClr val="000000"/>
              </a:solidFill>
              <a:uFill>
                <a:solidFill>
                  <a:srgbClr val="ffffff"/>
                </a:solidFill>
              </a:uFill>
              <a:latin typeface="Arial"/>
            </a:endParaRPr>
          </a:p>
          <a:p>
            <a:pPr lvl="1" marL="457200" indent="-216000" algn="just">
              <a:lnSpc>
                <a:spcPct val="115000"/>
              </a:lnSpc>
              <a:buClr>
                <a:srgbClr val="000000"/>
              </a:buClr>
              <a:buFont typeface="Times New Roman"/>
              <a:buChar char="•"/>
            </a:pPr>
            <a:r>
              <a:rPr b="0" lang="fr-FR" sz="1800" spc="-1" strike="noStrike">
                <a:solidFill>
                  <a:srgbClr val="000000"/>
                </a:solidFill>
                <a:uFill>
                  <a:solidFill>
                    <a:srgbClr val="ffffff"/>
                  </a:solidFill>
                </a:uFill>
                <a:latin typeface="Times New Roman"/>
                <a:ea typeface="Times New Roman"/>
              </a:rPr>
              <a:t>Prise en compte des spécificités et des problèmes posés par les archives sonores de terrain et les recherches en ethnomusicologie.</a:t>
            </a:r>
            <a:endParaRPr b="0" lang="fr-FR" sz="1800" spc="-1" strike="noStrike">
              <a:solidFill>
                <a:srgbClr val="000000"/>
              </a:solidFill>
              <a:uFill>
                <a:solidFill>
                  <a:srgbClr val="ffffff"/>
                </a:solidFill>
              </a:uFill>
              <a:latin typeface="Arial"/>
            </a:endParaRPr>
          </a:p>
          <a:p>
            <a:pPr algn="just">
              <a:lnSpc>
                <a:spcPct val="115000"/>
              </a:lnSpc>
            </a:pPr>
            <a:endParaRPr b="0" lang="fr-FR" sz="1800" spc="-1" strike="noStrike">
              <a:solidFill>
                <a:srgbClr val="000000"/>
              </a:solidFill>
              <a:uFill>
                <a:solidFill>
                  <a:srgbClr val="ffffff"/>
                </a:solidFill>
              </a:uFill>
              <a:latin typeface="Arial"/>
            </a:endParaRPr>
          </a:p>
          <a:p>
            <a:pPr lvl="1" marL="457200" indent="-216000">
              <a:lnSpc>
                <a:spcPct val="100000"/>
              </a:lnSpc>
              <a:buClr>
                <a:srgbClr val="000000"/>
              </a:buClr>
              <a:buFont typeface="Times New Roman"/>
              <a:buChar char="•"/>
            </a:pPr>
            <a:r>
              <a:rPr b="0" lang="fr-FR" sz="1800" spc="-1" strike="noStrike">
                <a:solidFill>
                  <a:srgbClr val="000000"/>
                </a:solidFill>
                <a:uFill>
                  <a:solidFill>
                    <a:srgbClr val="ffffff"/>
                  </a:solidFill>
                </a:uFill>
                <a:latin typeface="Times New Roman"/>
                <a:ea typeface="Times New Roman"/>
              </a:rPr>
              <a:t>Développer des outils d'analyse audio automatique pour améliorer la description, l'indexation et l’analyse des documents ethnomusicologiques et sonores: </a:t>
            </a:r>
            <a:endParaRPr b="0" lang="fr-FR" sz="1800" spc="-1" strike="noStrike">
              <a:solidFill>
                <a:srgbClr val="000000"/>
              </a:solidFill>
              <a:uFill>
                <a:solidFill>
                  <a:srgbClr val="ffffff"/>
                </a:solidFill>
              </a:uFill>
              <a:latin typeface="Arial"/>
            </a:endParaRPr>
          </a:p>
          <a:p>
            <a:pPr>
              <a:lnSpc>
                <a:spcPct val="100000"/>
              </a:lnSpc>
            </a:pPr>
            <a:r>
              <a:rPr b="0" lang="fr-FR" sz="1800" spc="-1" strike="noStrike">
                <a:solidFill>
                  <a:srgbClr val="000000"/>
                </a:solidFill>
                <a:uFill>
                  <a:solidFill>
                    <a:srgbClr val="ffffff"/>
                  </a:solidFill>
                </a:uFill>
                <a:latin typeface="Times New Roman"/>
                <a:ea typeface="Times New Roman"/>
              </a:rPr>
              <a:t>	</a:t>
            </a:r>
            <a:r>
              <a:rPr b="0" lang="fr-FR" sz="1800" spc="-1" strike="noStrike">
                <a:solidFill>
                  <a:srgbClr val="000000"/>
                </a:solidFill>
                <a:uFill>
                  <a:solidFill>
                    <a:srgbClr val="ffffff"/>
                  </a:solidFill>
                </a:uFill>
                <a:latin typeface="Times New Roman"/>
                <a:ea typeface="Times New Roman"/>
              </a:rPr>
              <a:t>Création et/ou adaptation de méthodes existantes</a:t>
            </a:r>
            <a:endParaRPr b="0" lang="fr-FR" sz="1800" spc="-1" strike="noStrike">
              <a:solidFill>
                <a:srgbClr val="000000"/>
              </a:solidFill>
              <a:uFill>
                <a:solidFill>
                  <a:srgbClr val="ffffff"/>
                </a:solidFill>
              </a:uFill>
              <a:latin typeface="Arial"/>
            </a:endParaRPr>
          </a:p>
          <a:p>
            <a:pPr marL="457200" algn="just">
              <a:lnSpc>
                <a:spcPct val="115000"/>
              </a:lnSpc>
            </a:pPr>
            <a:endParaRPr b="0" lang="fr-FR" sz="1800" spc="-1" strike="noStrike">
              <a:solidFill>
                <a:srgbClr val="000000"/>
              </a:solidFill>
              <a:uFill>
                <a:solidFill>
                  <a:srgbClr val="ffffff"/>
                </a:solidFill>
              </a:uFill>
              <a:latin typeface="Arial"/>
            </a:endParaRPr>
          </a:p>
          <a:p>
            <a:pPr lvl="1" marL="457200" indent="-216000">
              <a:lnSpc>
                <a:spcPct val="115000"/>
              </a:lnSpc>
              <a:buClr>
                <a:srgbClr val="000000"/>
              </a:buClr>
              <a:buFont typeface="Times New Roman"/>
              <a:buChar char="•"/>
            </a:pPr>
            <a:r>
              <a:rPr b="0" lang="fr-FR" sz="1800" spc="-1" strike="noStrike">
                <a:solidFill>
                  <a:srgbClr val="000000"/>
                </a:solidFill>
                <a:uFill>
                  <a:solidFill>
                    <a:srgbClr val="ffffff"/>
                  </a:solidFill>
                </a:uFill>
                <a:latin typeface="Times New Roman"/>
                <a:ea typeface="Times New Roman"/>
              </a:rPr>
              <a:t>Intégrer les outils à la plateforme Telemeta et à la librairie TimeSide pour une utilisation en ligne</a:t>
            </a:r>
            <a:endParaRPr b="0" lang="fr-FR" sz="1800" spc="-1" strike="noStrike">
              <a:solidFill>
                <a:srgbClr val="000000"/>
              </a:solidFill>
              <a:uFill>
                <a:solidFill>
                  <a:srgbClr val="ffffff"/>
                </a:solidFill>
              </a:uFill>
              <a:latin typeface="Arial"/>
            </a:endParaRPr>
          </a:p>
          <a:p>
            <a:pPr>
              <a:lnSpc>
                <a:spcPct val="115000"/>
              </a:lnSpc>
            </a:pPr>
            <a:endParaRPr b="0" lang="fr-FR" sz="1800" spc="-1" strike="noStrike">
              <a:solidFill>
                <a:srgbClr val="000000"/>
              </a:solidFill>
              <a:uFill>
                <a:solidFill>
                  <a:srgbClr val="ffffff"/>
                </a:solidFill>
              </a:uFill>
              <a:latin typeface="Arial"/>
            </a:endParaRPr>
          </a:p>
          <a:p>
            <a:pPr lvl="1" marL="457200" indent="-216000">
              <a:lnSpc>
                <a:spcPct val="115000"/>
              </a:lnSpc>
              <a:buClr>
                <a:srgbClr val="000000"/>
              </a:buClr>
              <a:buFont typeface="Times New Roman"/>
              <a:buChar char="•"/>
            </a:pPr>
            <a:r>
              <a:rPr b="0" lang="fr-FR" sz="1800" spc="-1" strike="noStrike">
                <a:solidFill>
                  <a:srgbClr val="000000"/>
                </a:solidFill>
                <a:uFill>
                  <a:solidFill>
                    <a:srgbClr val="ffffff"/>
                  </a:solidFill>
                </a:uFill>
                <a:latin typeface="Times New Roman"/>
                <a:ea typeface="Times New Roman"/>
              </a:rPr>
              <a:t>Évaluation:</a:t>
            </a:r>
            <a:endParaRPr b="0" lang="fr-FR" sz="1800" spc="-1" strike="noStrike">
              <a:solidFill>
                <a:srgbClr val="000000"/>
              </a:solidFill>
              <a:uFill>
                <a:solidFill>
                  <a:srgbClr val="ffffff"/>
                </a:solidFill>
              </a:uFill>
              <a:latin typeface="Arial"/>
            </a:endParaRPr>
          </a:p>
          <a:p>
            <a:pPr marL="457200">
              <a:lnSpc>
                <a:spcPct val="115000"/>
              </a:lnSpc>
            </a:pPr>
            <a:r>
              <a:rPr b="0" lang="fr-FR" sz="1800" spc="-1" strike="noStrike">
                <a:solidFill>
                  <a:srgbClr val="000000"/>
                </a:solidFill>
                <a:uFill>
                  <a:solidFill>
                    <a:srgbClr val="ffffff"/>
                  </a:solidFill>
                </a:uFill>
                <a:latin typeface="Times New Roman"/>
                <a:ea typeface="Times New Roman"/>
              </a:rPr>
              <a:t>Quantitative: par des métriques classiques «traitement de signal »</a:t>
            </a:r>
            <a:endParaRPr b="0" lang="fr-FR" sz="1800" spc="-1" strike="noStrike">
              <a:solidFill>
                <a:srgbClr val="000000"/>
              </a:solidFill>
              <a:uFill>
                <a:solidFill>
                  <a:srgbClr val="ffffff"/>
                </a:solidFill>
              </a:uFill>
              <a:latin typeface="Arial"/>
            </a:endParaRPr>
          </a:p>
          <a:p>
            <a:pPr marL="457200">
              <a:lnSpc>
                <a:spcPct val="115000"/>
              </a:lnSpc>
            </a:pPr>
            <a:r>
              <a:rPr b="0" lang="fr-FR" sz="1800" spc="-1" strike="noStrike">
                <a:solidFill>
                  <a:srgbClr val="000000"/>
                </a:solidFill>
                <a:uFill>
                  <a:solidFill>
                    <a:srgbClr val="ffffff"/>
                  </a:solidFill>
                </a:uFill>
                <a:latin typeface="Times New Roman"/>
                <a:ea typeface="Times New Roman"/>
              </a:rPr>
              <a:t>Qualitative: par les utilisateurs “ethnos” (sur Telemeta)</a:t>
            </a:r>
            <a:endParaRPr b="0" lang="fr-FR" sz="1800" spc="-1" strike="noStrike">
              <a:solidFill>
                <a:srgbClr val="000000"/>
              </a:solidFill>
              <a:uFill>
                <a:solidFill>
                  <a:srgbClr val="ffffff"/>
                </a:solidFill>
              </a:uFill>
              <a:latin typeface="Arial"/>
            </a:endParaRPr>
          </a:p>
          <a:p>
            <a:pPr>
              <a:lnSpc>
                <a:spcPct val="115000"/>
              </a:lnSpc>
            </a:pPr>
            <a:endParaRPr b="0" lang="fr-FR" sz="1800" spc="-1" strike="noStrike">
              <a:solidFill>
                <a:srgbClr val="000000"/>
              </a:solidFill>
              <a:uFill>
                <a:solidFill>
                  <a:srgbClr val="ffffff"/>
                </a:solidFill>
              </a:uFill>
              <a:latin typeface="Arial"/>
            </a:endParaRPr>
          </a:p>
        </p:txBody>
      </p:sp>
      <p:sp>
        <p:nvSpPr>
          <p:cNvPr id="283" name="CustomShape 2"/>
          <p:cNvSpPr/>
          <p:nvPr/>
        </p:nvSpPr>
        <p:spPr>
          <a:xfrm>
            <a:off x="0" y="0"/>
            <a:ext cx="7465680" cy="684000"/>
          </a:xfrm>
          <a:prstGeom prst="rect">
            <a:avLst/>
          </a:prstGeom>
          <a:noFill/>
          <a:ln>
            <a:noFill/>
          </a:ln>
        </p:spPr>
        <p:style>
          <a:lnRef idx="0"/>
          <a:fillRef idx="0"/>
          <a:effectRef idx="0"/>
          <a:fontRef idx="minor"/>
        </p:style>
        <p:txBody>
          <a:bodyPr lIns="360000" rIns="92160" tIns="180000" bIns="46080" anchor="ctr"/>
          <a:p>
            <a:pPr>
              <a:lnSpc>
                <a:spcPct val="100000"/>
              </a:lnSpc>
            </a:pPr>
            <a:r>
              <a:rPr b="1" lang="fr-FR" sz="2400" spc="-1" strike="noStrike">
                <a:solidFill>
                  <a:srgbClr val="3333cc"/>
                </a:solidFill>
                <a:uFill>
                  <a:solidFill>
                    <a:srgbClr val="ffffff"/>
                  </a:solidFill>
                </a:uFill>
                <a:latin typeface="Times New Roman"/>
                <a:ea typeface="Times New Roman"/>
              </a:rPr>
              <a:t>1. Objectifs et méthodologie</a:t>
            </a:r>
            <a:endParaRPr b="0" lang="fr-FR" sz="1800" spc="-1" strike="noStrike">
              <a:solidFill>
                <a:srgbClr val="000000"/>
              </a:solidFill>
              <a:uFill>
                <a:solidFill>
                  <a:srgbClr val="ffffff"/>
                </a:solidFill>
              </a:uFill>
              <a:latin typeface="Arial"/>
            </a:endParaRPr>
          </a:p>
        </p:txBody>
      </p:sp>
      <p:sp>
        <p:nvSpPr>
          <p:cNvPr id="284" name="CustomShape 3"/>
          <p:cNvSpPr/>
          <p:nvPr/>
        </p:nvSpPr>
        <p:spPr>
          <a:xfrm>
            <a:off x="7783560" y="6370560"/>
            <a:ext cx="1295280" cy="455400"/>
          </a:xfrm>
          <a:prstGeom prst="rect">
            <a:avLst/>
          </a:prstGeom>
          <a:noFill/>
          <a:ln>
            <a:noFill/>
          </a:ln>
        </p:spPr>
        <p:style>
          <a:lnRef idx="0"/>
          <a:fillRef idx="0"/>
          <a:effectRef idx="0"/>
          <a:fontRef idx="minor"/>
        </p:style>
        <p:txBody>
          <a:bodyPr lIns="90000" rIns="90000" tIns="91440" bIns="91440" anchor="ctr"/>
          <a:p>
            <a:pPr>
              <a:lnSpc>
                <a:spcPct val="100000"/>
              </a:lnSpc>
            </a:pPr>
            <a:fld id="{A9A0029B-219E-45A7-BCD8-B0C228F86B62}" type="slidenum">
              <a:rPr b="0" lang="fr-FR" sz="1400" spc="-1" strike="noStrike">
                <a:solidFill>
                  <a:srgbClr val="000000"/>
                </a:solidFill>
                <a:uFill>
                  <a:solidFill>
                    <a:srgbClr val="ffffff"/>
                  </a:solidFill>
                </a:uFill>
                <a:latin typeface="Arial"/>
                <a:ea typeface="Arial"/>
              </a:rPr>
              <a:t>&lt;numéro&gt;</a:t>
            </a:fld>
            <a:endParaRPr b="0" lang="fr-FR" sz="1800" spc="-1" strike="noStrike">
              <a:solidFill>
                <a:srgbClr val="000000"/>
              </a:solidFill>
              <a:uFill>
                <a:solidFill>
                  <a:srgbClr val="ffffff"/>
                </a:solidFill>
              </a:uFill>
              <a:latin typeface="Arial"/>
            </a:endParaRPr>
          </a:p>
        </p:txBody>
      </p:sp>
    </p:spTree>
  </p:cSld>
  <p:transition spd="slow">
    <p:fade/>
  </p:transition>
  <p:timing>
    <p:tnLst>
      <p:par>
        <p:cTn id="41" dur="indefinite" restart="never" nodeType="tmRoot">
          <p:childTnLst>
            <p:seq>
              <p:cTn id="42" nodeType="mainSeq"/>
              <p:prevCondLst>
                <p:cond delay="0" evt="onPrev">
                  <p:tgtEl>
                    <p:sldTgt/>
                  </p:tgtEl>
                </p:cond>
              </p:prevCondLst>
              <p:nextCondLst>
                <p:cond delay="0" evt="onNext">
                  <p:tgtEl>
                    <p:sldTgt/>
                  </p:tgtEl>
                </p:cond>
              </p:nextCondLst>
            </p:seq>
          </p:childTnLst>
        </p:cTn>
      </p:par>
    </p:tnLst>
  </p:timing>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5" name="TextShape 1"/>
          <p:cNvSpPr txBox="1"/>
          <p:nvPr/>
        </p:nvSpPr>
        <p:spPr>
          <a:xfrm>
            <a:off x="0" y="0"/>
            <a:ext cx="7467120" cy="685440"/>
          </a:xfrm>
          <a:prstGeom prst="rect">
            <a:avLst/>
          </a:prstGeom>
          <a:noFill/>
          <a:ln>
            <a:noFill/>
          </a:ln>
        </p:spPr>
        <p:txBody>
          <a:bodyPr tIns="91440" bIns="91440" anchor="ctr"/>
          <a:p>
            <a:pPr algn="just">
              <a:lnSpc>
                <a:spcPct val="100000"/>
              </a:lnSpc>
            </a:pPr>
            <a:r>
              <a:rPr b="1" lang="fr-FR" sz="2400" spc="-1" strike="noStrike">
                <a:solidFill>
                  <a:srgbClr val="0000ff"/>
                </a:solidFill>
                <a:uFill>
                  <a:solidFill>
                    <a:srgbClr val="ffffff"/>
                  </a:solidFill>
                </a:uFill>
                <a:latin typeface="Times New Roman"/>
                <a:ea typeface="Times New Roman"/>
              </a:rPr>
              <a:t>   </a:t>
            </a:r>
            <a:r>
              <a:rPr b="1" lang="fr-FR" sz="2400" spc="-1" strike="noStrike">
                <a:solidFill>
                  <a:srgbClr val="0000ff"/>
                </a:solidFill>
                <a:uFill>
                  <a:solidFill>
                    <a:srgbClr val="ffffff"/>
                  </a:solidFill>
                </a:uFill>
                <a:latin typeface="Times New Roman"/>
                <a:ea typeface="Times New Roman"/>
              </a:rPr>
              <a:t>2. Les nouveaux outils</a:t>
            </a:r>
            <a:endParaRPr b="0" lang="fr-FR" sz="1800" spc="-1" strike="noStrike">
              <a:solidFill>
                <a:srgbClr val="000000"/>
              </a:solidFill>
              <a:uFill>
                <a:solidFill>
                  <a:srgbClr val="ffffff"/>
                </a:solidFill>
              </a:uFill>
              <a:latin typeface="Arial"/>
            </a:endParaRPr>
          </a:p>
        </p:txBody>
      </p:sp>
      <p:sp>
        <p:nvSpPr>
          <p:cNvPr id="286" name="TextShape 2"/>
          <p:cNvSpPr txBox="1"/>
          <p:nvPr/>
        </p:nvSpPr>
        <p:spPr>
          <a:xfrm>
            <a:off x="7783560" y="6370560"/>
            <a:ext cx="1296720" cy="456840"/>
          </a:xfrm>
          <a:prstGeom prst="rect">
            <a:avLst/>
          </a:prstGeom>
          <a:noFill/>
          <a:ln>
            <a:noFill/>
          </a:ln>
        </p:spPr>
        <p:txBody>
          <a:bodyPr tIns="91440" bIns="91440" anchor="ctr"/>
          <a:p>
            <a:pPr>
              <a:lnSpc>
                <a:spcPct val="100000"/>
              </a:lnSpc>
            </a:pPr>
            <a:fld id="{CFD7702A-0FAE-48E4-977D-DFA19510382D}" type="slidenum">
              <a:rPr b="0" lang="fr-FR" sz="1800" spc="-1" strike="noStrike">
                <a:solidFill>
                  <a:srgbClr val="000000"/>
                </a:solidFill>
                <a:uFill>
                  <a:solidFill>
                    <a:srgbClr val="ffffff"/>
                  </a:solidFill>
                </a:uFill>
                <a:latin typeface="Arial"/>
                <a:ea typeface="DejaVu Sans"/>
              </a:rPr>
              <a:t>&lt;numéro&gt;</a:t>
            </a:fld>
            <a:endParaRPr b="0" lang="fr-FR" sz="1400" spc="-1" strike="noStrike">
              <a:solidFill>
                <a:srgbClr val="000000"/>
              </a:solidFill>
              <a:uFill>
                <a:solidFill>
                  <a:srgbClr val="ffffff"/>
                </a:solidFill>
              </a:uFill>
              <a:latin typeface="Times New Roman"/>
            </a:endParaRPr>
          </a:p>
        </p:txBody>
      </p:sp>
      <p:sp>
        <p:nvSpPr>
          <p:cNvPr id="287" name="TextShape 3"/>
          <p:cNvSpPr txBox="1"/>
          <p:nvPr/>
        </p:nvSpPr>
        <p:spPr>
          <a:xfrm>
            <a:off x="423000" y="1045080"/>
            <a:ext cx="7044120" cy="4124160"/>
          </a:xfrm>
          <a:prstGeom prst="rect">
            <a:avLst/>
          </a:prstGeom>
          <a:noFill/>
          <a:ln>
            <a:noFill/>
          </a:ln>
        </p:spPr>
        <p:txBody>
          <a:bodyPr tIns="91440" bIns="91440"/>
          <a:p>
            <a:pPr marL="914400" indent="-355320">
              <a:lnSpc>
                <a:spcPct val="100000"/>
              </a:lnSpc>
              <a:spcBef>
                <a:spcPts val="360"/>
              </a:spcBef>
            </a:pPr>
            <a:r>
              <a:rPr b="1" lang="fr-FR" sz="2000" spc="-1" strike="noStrike">
                <a:solidFill>
                  <a:srgbClr val="0000ff"/>
                </a:solidFill>
                <a:uFill>
                  <a:solidFill>
                    <a:srgbClr val="ffffff"/>
                  </a:solidFill>
                </a:uFill>
                <a:latin typeface="Times New Roman"/>
                <a:ea typeface="Times New Roman"/>
              </a:rPr>
              <a:t>2.1 Analyse automatique des composantes musicales</a:t>
            </a:r>
            <a:endParaRPr b="0" lang="fr-FR" sz="1800" spc="-1" strike="noStrike">
              <a:solidFill>
                <a:srgbClr val="000000"/>
              </a:solidFill>
              <a:uFill>
                <a:solidFill>
                  <a:srgbClr val="ffffff"/>
                </a:solidFill>
              </a:uFill>
              <a:latin typeface="Arial"/>
            </a:endParaRPr>
          </a:p>
          <a:p>
            <a:pPr>
              <a:lnSpc>
                <a:spcPct val="100000"/>
              </a:lnSpc>
              <a:spcBef>
                <a:spcPts val="360"/>
              </a:spcBef>
            </a:pPr>
            <a:endParaRPr b="0" lang="fr-FR" sz="1800" spc="-1" strike="noStrike">
              <a:solidFill>
                <a:srgbClr val="000000"/>
              </a:solidFill>
              <a:uFill>
                <a:solidFill>
                  <a:srgbClr val="ffffff"/>
                </a:solidFill>
              </a:uFill>
              <a:latin typeface="Arial"/>
            </a:endParaRPr>
          </a:p>
        </p:txBody>
      </p:sp>
    </p:spTree>
  </p:cSld>
  <p:transition spd="slow">
    <p:fade/>
  </p:transition>
  <p:timing>
    <p:tnLst>
      <p:par>
        <p:cTn id="43" dur="indefinite" restart="never" nodeType="tmRoot">
          <p:childTnLst>
            <p:seq>
              <p:cTn id="44" nodeType="mainSeq"/>
              <p:prevCondLst>
                <p:cond delay="0" evt="onPrev">
                  <p:tgtEl>
                    <p:sldTgt/>
                  </p:tgtEl>
                </p:cond>
              </p:prevCondLst>
              <p:nextCondLst>
                <p:cond delay="0" evt="onNext">
                  <p:tgtEl>
                    <p:sldTgt/>
                  </p:tgtEl>
                </p:cond>
              </p:nextCondLst>
            </p:seq>
          </p:childTnLst>
        </p:cTn>
      </p:par>
    </p:tnLst>
  </p:timing>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8" name="TextShape 1"/>
          <p:cNvSpPr txBox="1"/>
          <p:nvPr/>
        </p:nvSpPr>
        <p:spPr>
          <a:xfrm>
            <a:off x="685800" y="914400"/>
            <a:ext cx="7924320" cy="5257440"/>
          </a:xfrm>
          <a:prstGeom prst="rect">
            <a:avLst/>
          </a:prstGeom>
          <a:noFill/>
          <a:ln>
            <a:noFill/>
          </a:ln>
        </p:spPr>
        <p:txBody>
          <a:bodyPr lIns="0" rIns="0" tIns="0" bIns="0"/>
          <a:p>
            <a:r>
              <a:rPr b="1" lang="fr-FR" sz="1800" spc="-1" strike="noStrike">
                <a:solidFill>
                  <a:srgbClr val="000000"/>
                </a:solidFill>
                <a:uFill>
                  <a:solidFill>
                    <a:srgbClr val="ffffff"/>
                  </a:solidFill>
                </a:uFill>
                <a:latin typeface="Times New Roman"/>
              </a:rPr>
              <a:t>Pitch </a:t>
            </a:r>
            <a:r>
              <a:rPr b="0" lang="fr-FR" sz="1800" spc="-1" strike="noStrike">
                <a:solidFill>
                  <a:srgbClr val="000000"/>
                </a:solidFill>
                <a:uFill>
                  <a:solidFill>
                    <a:srgbClr val="ffffff"/>
                  </a:solidFill>
                </a:uFill>
                <a:latin typeface="Times New Roman"/>
              </a:rPr>
              <a:t>: affichage des hauteurs de son</a:t>
            </a:r>
            <a:endParaRPr b="0" lang="fr-FR" sz="1800" spc="-1" strike="noStrike">
              <a:solidFill>
                <a:srgbClr val="000000"/>
              </a:solidFill>
              <a:uFill>
                <a:solidFill>
                  <a:srgbClr val="ffffff"/>
                </a:solidFill>
              </a:uFill>
              <a:latin typeface="Arial"/>
            </a:endParaRPr>
          </a:p>
          <a:p>
            <a:pPr marL="152280">
              <a:lnSpc>
                <a:spcPct val="100000"/>
              </a:lnSpc>
            </a:pPr>
            <a:r>
              <a:rPr b="0" lang="fr-FR" sz="1800" spc="-1" strike="noStrike">
                <a:solidFill>
                  <a:srgbClr val="000000"/>
                </a:solidFill>
                <a:uFill>
                  <a:solidFill>
                    <a:srgbClr val="ffffff"/>
                  </a:solidFill>
                </a:uFill>
                <a:latin typeface="Times New Roman"/>
              </a:rPr>
              <a:t>Fonctionne bien sur son monodique, utilisable pour des échelles musicales dans l'aigu </a:t>
            </a:r>
            <a:endParaRPr b="0" lang="fr-FR" sz="1800" spc="-1" strike="noStrike">
              <a:solidFill>
                <a:srgbClr val="000000"/>
              </a:solidFill>
              <a:uFill>
                <a:solidFill>
                  <a:srgbClr val="ffffff"/>
                </a:solidFill>
              </a:uFill>
              <a:latin typeface="Arial"/>
            </a:endParaRPr>
          </a:p>
          <a:p>
            <a:pPr marL="152280">
              <a:lnSpc>
                <a:spcPct val="100000"/>
              </a:lnSpc>
            </a:pPr>
            <a:r>
              <a:rPr b="0" lang="fr-FR" sz="1200" spc="-1" strike="noStrike" u="sng">
                <a:solidFill>
                  <a:srgbClr val="0000ff"/>
                </a:solidFill>
                <a:uFill>
                  <a:solidFill>
                    <a:srgbClr val="ffffff"/>
                  </a:solidFill>
                </a:uFill>
                <a:latin typeface="Times New Roman"/>
                <a:hlinkClick r:id="rId1"/>
              </a:rPr>
              <a:t>http://diadems.telemeta.org/archives/items/CNRSMH_I_2013_406_001_29/</a:t>
            </a:r>
            <a:r>
              <a:rPr b="0" lang="fr-FR" sz="1200" spc="-1" strike="noStrike">
                <a:solidFill>
                  <a:srgbClr val="0000ff"/>
                </a:solidFill>
                <a:uFill>
                  <a:solidFill>
                    <a:srgbClr val="ffffff"/>
                  </a:solidFill>
                </a:uFill>
                <a:latin typeface="Times New Roman"/>
              </a:rPr>
              <a:t> </a:t>
            </a:r>
            <a:endParaRPr b="0" lang="fr-FR" sz="1800" spc="-1" strike="noStrike">
              <a:solidFill>
                <a:srgbClr val="000000"/>
              </a:solidFill>
              <a:uFill>
                <a:solidFill>
                  <a:srgbClr val="ffffff"/>
                </a:solidFill>
              </a:uFill>
              <a:latin typeface="Arial"/>
            </a:endParaRPr>
          </a:p>
          <a:p>
            <a:pPr marL="152280">
              <a:lnSpc>
                <a:spcPct val="100000"/>
              </a:lnSpc>
            </a:pPr>
            <a:endParaRPr b="0" lang="fr-FR" sz="1800" spc="-1" strike="noStrike">
              <a:solidFill>
                <a:srgbClr val="000000"/>
              </a:solidFill>
              <a:uFill>
                <a:solidFill>
                  <a:srgbClr val="ffffff"/>
                </a:solidFill>
              </a:uFill>
              <a:latin typeface="Arial"/>
            </a:endParaRPr>
          </a:p>
          <a:p>
            <a:pPr marL="152280">
              <a:lnSpc>
                <a:spcPct val="100000"/>
              </a:lnSpc>
            </a:pPr>
            <a:endParaRPr b="0" lang="fr-FR" sz="1800" spc="-1" strike="noStrike">
              <a:solidFill>
                <a:srgbClr val="000000"/>
              </a:solidFill>
              <a:uFill>
                <a:solidFill>
                  <a:srgbClr val="ffffff"/>
                </a:solidFill>
              </a:uFill>
              <a:latin typeface="Arial"/>
            </a:endParaRPr>
          </a:p>
          <a:p>
            <a:pPr marL="152280">
              <a:lnSpc>
                <a:spcPct val="100000"/>
              </a:lnSpc>
            </a:pPr>
            <a:endParaRPr b="0" lang="fr-FR" sz="1800" spc="-1" strike="noStrike">
              <a:solidFill>
                <a:srgbClr val="000000"/>
              </a:solidFill>
              <a:uFill>
                <a:solidFill>
                  <a:srgbClr val="ffffff"/>
                </a:solidFill>
              </a:uFill>
              <a:latin typeface="Arial"/>
            </a:endParaRPr>
          </a:p>
          <a:p>
            <a:pPr marL="152280">
              <a:lnSpc>
                <a:spcPct val="100000"/>
              </a:lnSpc>
            </a:pPr>
            <a:endParaRPr b="0" lang="fr-FR" sz="1800" spc="-1" strike="noStrike">
              <a:solidFill>
                <a:srgbClr val="000000"/>
              </a:solidFill>
              <a:uFill>
                <a:solidFill>
                  <a:srgbClr val="ffffff"/>
                </a:solidFill>
              </a:uFill>
              <a:latin typeface="Arial"/>
            </a:endParaRPr>
          </a:p>
          <a:p>
            <a:pPr marL="152280">
              <a:lnSpc>
                <a:spcPct val="100000"/>
              </a:lnSpc>
            </a:pPr>
            <a:endParaRPr b="0" lang="fr-FR" sz="1800" spc="-1" strike="noStrike">
              <a:solidFill>
                <a:srgbClr val="000000"/>
              </a:solidFill>
              <a:uFill>
                <a:solidFill>
                  <a:srgbClr val="ffffff"/>
                </a:solidFill>
              </a:uFill>
              <a:latin typeface="Arial"/>
            </a:endParaRPr>
          </a:p>
          <a:p>
            <a:pPr marL="152280">
              <a:lnSpc>
                <a:spcPct val="100000"/>
              </a:lnSpc>
            </a:pPr>
            <a:endParaRPr b="0" lang="fr-FR" sz="1800" spc="-1" strike="noStrike">
              <a:solidFill>
                <a:srgbClr val="000000"/>
              </a:solidFill>
              <a:uFill>
                <a:solidFill>
                  <a:srgbClr val="ffffff"/>
                </a:solidFill>
              </a:uFill>
              <a:latin typeface="Arial"/>
            </a:endParaRPr>
          </a:p>
          <a:p>
            <a:pPr marL="152280">
              <a:lnSpc>
                <a:spcPct val="100000"/>
              </a:lnSpc>
            </a:pPr>
            <a:endParaRPr b="0" lang="fr-FR" sz="1800" spc="-1" strike="noStrike">
              <a:solidFill>
                <a:srgbClr val="000000"/>
              </a:solidFill>
              <a:uFill>
                <a:solidFill>
                  <a:srgbClr val="ffffff"/>
                </a:solidFill>
              </a:uFill>
              <a:latin typeface="Arial"/>
            </a:endParaRPr>
          </a:p>
          <a:p>
            <a:pPr marL="152280">
              <a:lnSpc>
                <a:spcPct val="100000"/>
              </a:lnSpc>
            </a:pPr>
            <a:r>
              <a:rPr b="0" lang="fr-FR" sz="1200" spc="-1" strike="noStrike" u="sng">
                <a:solidFill>
                  <a:srgbClr val="0000ff"/>
                </a:solidFill>
                <a:uFill>
                  <a:solidFill>
                    <a:srgbClr val="ffffff"/>
                  </a:solidFill>
                </a:uFill>
                <a:latin typeface="Times New Roman"/>
                <a:hlinkClick r:id="rId2"/>
              </a:rPr>
              <a:t>http://diadems.telemeta.org/archives/items/CNRSMH_I_1971_025_026_03</a:t>
            </a:r>
            <a:r>
              <a:rPr b="0" lang="fr-FR" sz="1200" spc="-1" strike="noStrike" u="sng">
                <a:solidFill>
                  <a:srgbClr val="0000ff"/>
                </a:solidFill>
                <a:uFill>
                  <a:solidFill>
                    <a:srgbClr val="ffffff"/>
                  </a:solidFill>
                </a:uFill>
                <a:latin typeface="Times New Roman"/>
                <a:hlinkClick r:id="rId3"/>
              </a:rPr>
              <a:t>/</a:t>
            </a:r>
            <a:endParaRPr b="0" lang="fr-FR" sz="1800" spc="-1" strike="noStrike">
              <a:solidFill>
                <a:srgbClr val="000000"/>
              </a:solidFill>
              <a:uFill>
                <a:solidFill>
                  <a:srgbClr val="ffffff"/>
                </a:solidFill>
              </a:uFill>
              <a:latin typeface="Arial"/>
            </a:endParaRPr>
          </a:p>
          <a:p>
            <a:pPr marL="152280">
              <a:lnSpc>
                <a:spcPct val="100000"/>
              </a:lnSpc>
            </a:pPr>
            <a:endParaRPr b="0" lang="fr-FR" sz="1800" spc="-1" strike="noStrike">
              <a:solidFill>
                <a:srgbClr val="000000"/>
              </a:solidFill>
              <a:uFill>
                <a:solidFill>
                  <a:srgbClr val="ffffff"/>
                </a:solidFill>
              </a:uFill>
              <a:latin typeface="Arial"/>
            </a:endParaRPr>
          </a:p>
          <a:p>
            <a:pPr marL="152280">
              <a:lnSpc>
                <a:spcPct val="100000"/>
              </a:lnSpc>
            </a:pPr>
            <a:endParaRPr b="0" lang="fr-FR" sz="1800" spc="-1" strike="noStrike">
              <a:solidFill>
                <a:srgbClr val="000000"/>
              </a:solidFill>
              <a:uFill>
                <a:solidFill>
                  <a:srgbClr val="ffffff"/>
                </a:solidFill>
              </a:uFill>
              <a:latin typeface="Arial"/>
            </a:endParaRPr>
          </a:p>
          <a:p>
            <a:pPr marL="152280">
              <a:lnSpc>
                <a:spcPct val="100000"/>
              </a:lnSpc>
            </a:pPr>
            <a:endParaRPr b="0" lang="fr-FR" sz="1800" spc="-1" strike="noStrike">
              <a:solidFill>
                <a:srgbClr val="000000"/>
              </a:solidFill>
              <a:uFill>
                <a:solidFill>
                  <a:srgbClr val="ffffff"/>
                </a:solidFill>
              </a:uFill>
              <a:latin typeface="Arial"/>
            </a:endParaRPr>
          </a:p>
          <a:p>
            <a:pPr marL="152280">
              <a:lnSpc>
                <a:spcPct val="100000"/>
              </a:lnSpc>
            </a:pPr>
            <a:endParaRPr b="0" lang="fr-FR" sz="1800" spc="-1" strike="noStrike">
              <a:solidFill>
                <a:srgbClr val="000000"/>
              </a:solidFill>
              <a:uFill>
                <a:solidFill>
                  <a:srgbClr val="ffffff"/>
                </a:solidFill>
              </a:uFill>
              <a:latin typeface="Arial"/>
            </a:endParaRPr>
          </a:p>
          <a:p>
            <a:pPr marL="152280">
              <a:lnSpc>
                <a:spcPct val="100000"/>
              </a:lnSpc>
            </a:pPr>
            <a:endParaRPr b="0" lang="fr-FR" sz="1800" spc="-1" strike="noStrike">
              <a:solidFill>
                <a:srgbClr val="000000"/>
              </a:solidFill>
              <a:uFill>
                <a:solidFill>
                  <a:srgbClr val="ffffff"/>
                </a:solidFill>
              </a:uFill>
              <a:latin typeface="Arial"/>
            </a:endParaRPr>
          </a:p>
          <a:p>
            <a:pPr marL="152280">
              <a:lnSpc>
                <a:spcPct val="100000"/>
              </a:lnSpc>
            </a:pPr>
            <a:endParaRPr b="0" lang="fr-FR" sz="1800" spc="-1" strike="noStrike">
              <a:solidFill>
                <a:srgbClr val="000000"/>
              </a:solidFill>
              <a:uFill>
                <a:solidFill>
                  <a:srgbClr val="ffffff"/>
                </a:solidFill>
              </a:uFill>
              <a:latin typeface="Arial"/>
            </a:endParaRPr>
          </a:p>
          <a:p>
            <a:pPr marL="152280">
              <a:lnSpc>
                <a:spcPct val="100000"/>
              </a:lnSpc>
            </a:pPr>
            <a:endParaRPr b="0" lang="fr-FR" sz="1800" spc="-1" strike="noStrike">
              <a:solidFill>
                <a:srgbClr val="000000"/>
              </a:solidFill>
              <a:uFill>
                <a:solidFill>
                  <a:srgbClr val="ffffff"/>
                </a:solidFill>
              </a:uFill>
              <a:latin typeface="Arial"/>
            </a:endParaRPr>
          </a:p>
          <a:p>
            <a:pPr marL="152280">
              <a:lnSpc>
                <a:spcPct val="100000"/>
              </a:lnSpc>
            </a:pPr>
            <a:endParaRPr b="0" lang="fr-FR" sz="1800" spc="-1" strike="noStrike">
              <a:solidFill>
                <a:srgbClr val="000000"/>
              </a:solidFill>
              <a:uFill>
                <a:solidFill>
                  <a:srgbClr val="ffffff"/>
                </a:solidFill>
              </a:uFill>
              <a:latin typeface="Arial"/>
            </a:endParaRPr>
          </a:p>
          <a:p>
            <a:pPr marL="152280">
              <a:lnSpc>
                <a:spcPct val="100000"/>
              </a:lnSpc>
            </a:pPr>
            <a:endParaRPr b="0" lang="fr-FR" sz="1800" spc="-1" strike="noStrike">
              <a:solidFill>
                <a:srgbClr val="000000"/>
              </a:solidFill>
              <a:uFill>
                <a:solidFill>
                  <a:srgbClr val="ffffff"/>
                </a:solidFill>
              </a:uFill>
              <a:latin typeface="Arial"/>
            </a:endParaRPr>
          </a:p>
        </p:txBody>
      </p:sp>
      <p:sp>
        <p:nvSpPr>
          <p:cNvPr id="289" name="TextShape 2"/>
          <p:cNvSpPr txBox="1"/>
          <p:nvPr/>
        </p:nvSpPr>
        <p:spPr>
          <a:xfrm>
            <a:off x="7783560" y="6370560"/>
            <a:ext cx="1296720" cy="456840"/>
          </a:xfrm>
          <a:prstGeom prst="rect">
            <a:avLst/>
          </a:prstGeom>
          <a:noFill/>
          <a:ln>
            <a:noFill/>
          </a:ln>
        </p:spPr>
        <p:txBody>
          <a:bodyPr lIns="90000" rIns="90000" tIns="45000" bIns="45000"/>
          <a:p>
            <a:pPr>
              <a:lnSpc>
                <a:spcPct val="100000"/>
              </a:lnSpc>
            </a:pPr>
            <a:fld id="{5EB18586-7056-4831-BAF3-7D3127B3C4B1}" type="slidenum">
              <a:rPr b="0" lang="fr-FR" sz="1800" spc="-1" strike="noStrike">
                <a:solidFill>
                  <a:srgbClr val="000000"/>
                </a:solidFill>
                <a:uFill>
                  <a:solidFill>
                    <a:srgbClr val="ffffff"/>
                  </a:solidFill>
                </a:uFill>
                <a:latin typeface="Arial"/>
                <a:ea typeface="DejaVu Sans"/>
              </a:rPr>
              <a:t>&lt;numéro&gt;</a:t>
            </a:fld>
            <a:endParaRPr b="0" lang="fr-FR" sz="1400" spc="-1" strike="noStrike">
              <a:solidFill>
                <a:srgbClr val="000000"/>
              </a:solidFill>
              <a:uFill>
                <a:solidFill>
                  <a:srgbClr val="ffffff"/>
                </a:solidFill>
              </a:uFill>
              <a:latin typeface="Times New Roman"/>
            </a:endParaRPr>
          </a:p>
        </p:txBody>
      </p:sp>
      <p:pic>
        <p:nvPicPr>
          <p:cNvPr id="290" name="Image 4" descr=""/>
          <p:cNvPicPr/>
          <p:nvPr/>
        </p:nvPicPr>
        <p:blipFill>
          <a:blip r:embed="rId4"/>
          <a:srcRect l="0" t="-243" r="0" b="27461"/>
          <a:stretch/>
        </p:blipFill>
        <p:spPr>
          <a:xfrm>
            <a:off x="792000" y="2270880"/>
            <a:ext cx="7790400" cy="1538640"/>
          </a:xfrm>
          <a:prstGeom prst="rect">
            <a:avLst/>
          </a:prstGeom>
          <a:ln>
            <a:noFill/>
          </a:ln>
        </p:spPr>
      </p:pic>
      <p:pic>
        <p:nvPicPr>
          <p:cNvPr id="291" name="Image 5" descr=""/>
          <p:cNvPicPr/>
          <p:nvPr/>
        </p:nvPicPr>
        <p:blipFill>
          <a:blip r:embed="rId5"/>
          <a:srcRect l="0" t="0" r="0" b="25751"/>
          <a:stretch/>
        </p:blipFill>
        <p:spPr>
          <a:xfrm>
            <a:off x="697320" y="4495320"/>
            <a:ext cx="8038080" cy="1676520"/>
          </a:xfrm>
          <a:prstGeom prst="rect">
            <a:avLst/>
          </a:prstGeom>
          <a:ln>
            <a:noFill/>
          </a:ln>
        </p:spPr>
      </p:pic>
      <p:sp>
        <p:nvSpPr>
          <p:cNvPr id="292" name="CustomShape 3"/>
          <p:cNvSpPr/>
          <p:nvPr/>
        </p:nvSpPr>
        <p:spPr>
          <a:xfrm>
            <a:off x="0" y="164520"/>
            <a:ext cx="4349520" cy="456120"/>
          </a:xfrm>
          <a:prstGeom prst="rect">
            <a:avLst/>
          </a:prstGeom>
          <a:noFill/>
          <a:ln>
            <a:noFill/>
          </a:ln>
        </p:spPr>
        <p:style>
          <a:lnRef idx="0"/>
          <a:fillRef idx="0"/>
          <a:effectRef idx="0"/>
          <a:fontRef idx="minor"/>
        </p:style>
        <p:txBody>
          <a:bodyPr lIns="90000" rIns="90000" tIns="45000" bIns="45000"/>
          <a:p>
            <a:pPr>
              <a:lnSpc>
                <a:spcPct val="100000"/>
              </a:lnSpc>
            </a:pPr>
            <a:r>
              <a:rPr b="1" lang="fr-FR" sz="2400" spc="-1" strike="noStrike">
                <a:solidFill>
                  <a:srgbClr val="0000ff"/>
                </a:solidFill>
                <a:uFill>
                  <a:solidFill>
                    <a:srgbClr val="ffffff"/>
                  </a:solidFill>
                </a:uFill>
                <a:latin typeface="Times New Roman"/>
                <a:ea typeface="DejaVu Sans"/>
              </a:rPr>
              <a:t>2.1 Outils d’analyse musicale</a:t>
            </a:r>
            <a:endParaRPr b="0" lang="fr-FR" sz="1800" spc="-1" strike="noStrike">
              <a:solidFill>
                <a:srgbClr val="000000"/>
              </a:solidFill>
              <a:uFill>
                <a:solidFill>
                  <a:srgbClr val="ffffff"/>
                </a:solidFill>
              </a:uFill>
              <a:latin typeface="Arial"/>
            </a:endParaRPr>
          </a:p>
        </p:txBody>
      </p:sp>
    </p:spTree>
  </p:cSld>
  <p:timing>
    <p:tnLst>
      <p:par>
        <p:cTn id="45" dur="indefinite" restart="never" nodeType="tmRoot">
          <p:childTnLst>
            <p:seq>
              <p:cTn id="46" nodeType="mainSeq"/>
              <p:prevCondLst>
                <p:cond delay="0" evt="onPrev">
                  <p:tgtEl>
                    <p:sldTgt/>
                  </p:tgtEl>
                </p:cond>
              </p:prevCondLst>
              <p:nextCondLst>
                <p:cond delay="0" evt="onNext">
                  <p:tgtEl>
                    <p:sldTgt/>
                  </p:tgtEl>
                </p:cond>
              </p:nextCondLst>
            </p:seq>
          </p:childTnLst>
        </p:cTn>
      </p:par>
    </p:tnLst>
  </p:timing>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4" name="CustomShape 1"/>
          <p:cNvSpPr/>
          <p:nvPr/>
        </p:nvSpPr>
        <p:spPr>
          <a:xfrm>
            <a:off x="0" y="0"/>
            <a:ext cx="7465680" cy="684000"/>
          </a:xfrm>
          <a:prstGeom prst="rect">
            <a:avLst/>
          </a:prstGeom>
          <a:noFill/>
          <a:ln>
            <a:noFill/>
          </a:ln>
        </p:spPr>
        <p:style>
          <a:lnRef idx="0"/>
          <a:fillRef idx="0"/>
          <a:effectRef idx="0"/>
          <a:fontRef idx="minor"/>
        </p:style>
        <p:txBody>
          <a:bodyPr lIns="360000" rIns="92160" tIns="180000" bIns="46080" anchor="ctr"/>
          <a:p>
            <a:pPr>
              <a:lnSpc>
                <a:spcPct val="100000"/>
              </a:lnSpc>
            </a:pPr>
            <a:r>
              <a:rPr b="1" lang="fr-FR" sz="2400" spc="-1" strike="noStrike">
                <a:solidFill>
                  <a:srgbClr val="3333cc"/>
                </a:solidFill>
                <a:uFill>
                  <a:solidFill>
                    <a:srgbClr val="ffffff"/>
                  </a:solidFill>
                </a:uFill>
                <a:latin typeface="Times New Roman"/>
                <a:ea typeface="Times New Roman"/>
              </a:rPr>
              <a:t>Sommaire</a:t>
            </a:r>
            <a:endParaRPr b="0" lang="fr-FR" sz="1800" spc="-1" strike="noStrike">
              <a:solidFill>
                <a:srgbClr val="000000"/>
              </a:solidFill>
              <a:uFill>
                <a:solidFill>
                  <a:srgbClr val="ffffff"/>
                </a:solidFill>
              </a:uFill>
              <a:latin typeface="Arial"/>
            </a:endParaRPr>
          </a:p>
        </p:txBody>
      </p:sp>
      <p:sp>
        <p:nvSpPr>
          <p:cNvPr id="185" name="CustomShape 2"/>
          <p:cNvSpPr/>
          <p:nvPr/>
        </p:nvSpPr>
        <p:spPr>
          <a:xfrm>
            <a:off x="672480" y="899280"/>
            <a:ext cx="8334720" cy="5256000"/>
          </a:xfrm>
          <a:prstGeom prst="rect">
            <a:avLst/>
          </a:prstGeom>
          <a:noFill/>
          <a:ln>
            <a:noFill/>
          </a:ln>
        </p:spPr>
        <p:style>
          <a:lnRef idx="0"/>
          <a:fillRef idx="0"/>
          <a:effectRef idx="0"/>
          <a:fontRef idx="minor"/>
        </p:style>
        <p:txBody>
          <a:bodyPr lIns="180000" rIns="108000" tIns="180000" bIns="46080"/>
          <a:p>
            <a:pPr>
              <a:lnSpc>
                <a:spcPct val="100000"/>
              </a:lnSpc>
            </a:pPr>
            <a:endParaRPr b="0" lang="fr-FR" sz="1800" spc="-1" strike="noStrike">
              <a:solidFill>
                <a:srgbClr val="000000"/>
              </a:solidFill>
              <a:uFill>
                <a:solidFill>
                  <a:srgbClr val="ffffff"/>
                </a:solidFill>
              </a:uFill>
              <a:latin typeface="Arial"/>
            </a:endParaRPr>
          </a:p>
          <a:p>
            <a:pPr>
              <a:lnSpc>
                <a:spcPct val="100000"/>
              </a:lnSpc>
            </a:pPr>
            <a:r>
              <a:rPr b="1" lang="fr-FR" sz="1600" spc="-1" strike="noStrike">
                <a:solidFill>
                  <a:srgbClr val="000000"/>
                </a:solidFill>
                <a:uFill>
                  <a:solidFill>
                    <a:srgbClr val="ffffff"/>
                  </a:solidFill>
                </a:uFill>
                <a:latin typeface="Times New Roman"/>
                <a:ea typeface="Arial"/>
              </a:rPr>
              <a:t>A. Les problématiques du projet et le contexte </a:t>
            </a: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a:p>
            <a:pPr indent="-216000">
              <a:lnSpc>
                <a:spcPct val="100000"/>
              </a:lnSpc>
              <a:buClr>
                <a:srgbClr val="000000"/>
              </a:buClr>
              <a:buFont typeface="Arial"/>
              <a:buAutoNum type="arabicPeriod"/>
            </a:pPr>
            <a:r>
              <a:rPr b="1" lang="fr-FR" sz="1600" spc="-1" strike="noStrike">
                <a:solidFill>
                  <a:srgbClr val="000000"/>
                </a:solidFill>
                <a:uFill>
                  <a:solidFill>
                    <a:srgbClr val="ffffff"/>
                  </a:solidFill>
                </a:uFill>
                <a:latin typeface="Times New Roman"/>
                <a:ea typeface="Arial"/>
              </a:rPr>
              <a:t>Présentation du projet et des partenaires</a:t>
            </a:r>
            <a:endParaRPr b="0" lang="fr-FR" sz="1800" spc="-1" strike="noStrike">
              <a:solidFill>
                <a:srgbClr val="000000"/>
              </a:solidFill>
              <a:uFill>
                <a:solidFill>
                  <a:srgbClr val="ffffff"/>
                </a:solidFill>
              </a:uFill>
              <a:latin typeface="Arial"/>
            </a:endParaRPr>
          </a:p>
          <a:p>
            <a:pPr indent="-216000">
              <a:lnSpc>
                <a:spcPct val="100000"/>
              </a:lnSpc>
              <a:buClr>
                <a:srgbClr val="000000"/>
              </a:buClr>
              <a:buFont typeface="Arial"/>
              <a:buAutoNum type="arabicPeriod"/>
            </a:pPr>
            <a:r>
              <a:rPr b="1" lang="fr-FR" sz="1600" spc="-1" strike="noStrike">
                <a:solidFill>
                  <a:srgbClr val="000000"/>
                </a:solidFill>
                <a:uFill>
                  <a:solidFill>
                    <a:srgbClr val="ffffff"/>
                  </a:solidFill>
                </a:uFill>
                <a:latin typeface="Times New Roman"/>
                <a:ea typeface="Arial"/>
              </a:rPr>
              <a:t>Le contexte: les archives audiovisuelles, Telemeta (accès web)</a:t>
            </a:r>
            <a:endParaRPr b="0" lang="fr-FR" sz="1800" spc="-1" strike="noStrike">
              <a:solidFill>
                <a:srgbClr val="000000"/>
              </a:solidFill>
              <a:uFill>
                <a:solidFill>
                  <a:srgbClr val="ffffff"/>
                </a:solidFill>
              </a:uFill>
              <a:latin typeface="Arial"/>
            </a:endParaRPr>
          </a:p>
          <a:p>
            <a:pPr indent="-216000">
              <a:lnSpc>
                <a:spcPct val="100000"/>
              </a:lnSpc>
              <a:buClr>
                <a:srgbClr val="000000"/>
              </a:buClr>
              <a:buFont typeface="Arial"/>
              <a:buAutoNum type="arabicPeriod"/>
            </a:pPr>
            <a:r>
              <a:rPr b="1" lang="fr-FR" sz="1600" spc="-1" strike="noStrike">
                <a:solidFill>
                  <a:srgbClr val="000000"/>
                </a:solidFill>
                <a:uFill>
                  <a:solidFill>
                    <a:srgbClr val="ffffff"/>
                  </a:solidFill>
                </a:uFill>
                <a:latin typeface="Times New Roman"/>
                <a:ea typeface="Arial"/>
              </a:rPr>
              <a:t>Les outils existants (Timeside), </a:t>
            </a:r>
            <a:endParaRPr b="0" lang="fr-FR" sz="1800" spc="-1" strike="noStrike">
              <a:solidFill>
                <a:srgbClr val="000000"/>
              </a:solidFill>
              <a:uFill>
                <a:solidFill>
                  <a:srgbClr val="ffffff"/>
                </a:solidFill>
              </a:uFill>
              <a:latin typeface="Arial"/>
            </a:endParaRPr>
          </a:p>
          <a:p>
            <a:pPr indent="-216000">
              <a:lnSpc>
                <a:spcPct val="100000"/>
              </a:lnSpc>
              <a:buClr>
                <a:srgbClr val="000000"/>
              </a:buClr>
              <a:buFont typeface="Arial"/>
              <a:buAutoNum type="arabicPeriod"/>
            </a:pPr>
            <a:r>
              <a:rPr b="1" lang="fr-FR" sz="1600" spc="-1" strike="noStrike">
                <a:solidFill>
                  <a:srgbClr val="000000"/>
                </a:solidFill>
                <a:uFill>
                  <a:solidFill>
                    <a:srgbClr val="ffffff"/>
                  </a:solidFill>
                </a:uFill>
                <a:latin typeface="Times New Roman"/>
                <a:ea typeface="Arial"/>
              </a:rPr>
              <a:t>Les besoins </a:t>
            </a: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a:p>
            <a:pPr>
              <a:lnSpc>
                <a:spcPct val="100000"/>
              </a:lnSpc>
            </a:pPr>
            <a:r>
              <a:rPr b="1" lang="fr-FR" sz="1600" spc="-1" strike="noStrike">
                <a:solidFill>
                  <a:srgbClr val="000000"/>
                </a:solidFill>
                <a:uFill>
                  <a:solidFill>
                    <a:srgbClr val="ffffff"/>
                  </a:solidFill>
                </a:uFill>
                <a:latin typeface="Times New Roman"/>
                <a:ea typeface="Arial"/>
              </a:rPr>
              <a:t>B. Les outils développés</a:t>
            </a: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a:p>
            <a:pPr indent="-216000">
              <a:lnSpc>
                <a:spcPct val="100000"/>
              </a:lnSpc>
              <a:buClr>
                <a:srgbClr val="000000"/>
              </a:buClr>
              <a:buFont typeface="Arial"/>
              <a:buAutoNum type="arabicPeriod"/>
            </a:pPr>
            <a:r>
              <a:rPr b="1" lang="fr-FR" sz="1600" spc="-1" strike="noStrike">
                <a:solidFill>
                  <a:srgbClr val="000000"/>
                </a:solidFill>
                <a:uFill>
                  <a:solidFill>
                    <a:srgbClr val="ffffff"/>
                  </a:solidFill>
                </a:uFill>
                <a:latin typeface="Times New Roman"/>
                <a:ea typeface="Arial"/>
              </a:rPr>
              <a:t>Objectifs et méthodologie</a:t>
            </a:r>
            <a:endParaRPr b="0" lang="fr-FR" sz="1800" spc="-1" strike="noStrike">
              <a:solidFill>
                <a:srgbClr val="000000"/>
              </a:solidFill>
              <a:uFill>
                <a:solidFill>
                  <a:srgbClr val="ffffff"/>
                </a:solidFill>
              </a:uFill>
              <a:latin typeface="Arial"/>
            </a:endParaRPr>
          </a:p>
          <a:p>
            <a:pPr indent="-216000">
              <a:lnSpc>
                <a:spcPct val="100000"/>
              </a:lnSpc>
              <a:buClr>
                <a:srgbClr val="000000"/>
              </a:buClr>
              <a:buFont typeface="Arial"/>
              <a:buAutoNum type="arabicPeriod"/>
            </a:pPr>
            <a:r>
              <a:rPr b="1" lang="fr-FR" sz="1600" spc="-1" strike="noStrike">
                <a:solidFill>
                  <a:srgbClr val="000000"/>
                </a:solidFill>
                <a:uFill>
                  <a:solidFill>
                    <a:srgbClr val="ffffff"/>
                  </a:solidFill>
                </a:uFill>
                <a:latin typeface="Times New Roman"/>
                <a:ea typeface="Arial"/>
              </a:rPr>
              <a:t>Outils d’analyse de contenu</a:t>
            </a:r>
            <a:endParaRPr b="0" lang="fr-FR" sz="1800" spc="-1" strike="noStrike">
              <a:solidFill>
                <a:srgbClr val="000000"/>
              </a:solidFill>
              <a:uFill>
                <a:solidFill>
                  <a:srgbClr val="ffffff"/>
                </a:solidFill>
              </a:uFill>
              <a:latin typeface="Arial"/>
            </a:endParaRPr>
          </a:p>
          <a:p>
            <a:pPr indent="-216000">
              <a:lnSpc>
                <a:spcPct val="100000"/>
              </a:lnSpc>
              <a:buClr>
                <a:srgbClr val="000000"/>
              </a:buClr>
              <a:buFont typeface="Arial"/>
              <a:buAutoNum type="arabicPeriod"/>
            </a:pPr>
            <a:r>
              <a:rPr b="1" lang="fr-FR" sz="1600" spc="-1" strike="noStrike">
                <a:solidFill>
                  <a:srgbClr val="000000"/>
                </a:solidFill>
                <a:uFill>
                  <a:solidFill>
                    <a:srgbClr val="ffffff"/>
                  </a:solidFill>
                </a:uFill>
                <a:latin typeface="Times New Roman"/>
                <a:ea typeface="Arial"/>
              </a:rPr>
              <a:t>Outils de segmentation</a:t>
            </a:r>
            <a:endParaRPr b="0" lang="fr-FR" sz="1800" spc="-1" strike="noStrike">
              <a:solidFill>
                <a:srgbClr val="000000"/>
              </a:solidFill>
              <a:uFill>
                <a:solidFill>
                  <a:srgbClr val="ffffff"/>
                </a:solidFill>
              </a:uFill>
              <a:latin typeface="Arial"/>
            </a:endParaRPr>
          </a:p>
          <a:p>
            <a:pPr indent="-216000">
              <a:lnSpc>
                <a:spcPct val="100000"/>
              </a:lnSpc>
              <a:buClr>
                <a:srgbClr val="000000"/>
              </a:buClr>
              <a:buFont typeface="Arial"/>
              <a:buAutoNum type="arabicPeriod"/>
            </a:pPr>
            <a:r>
              <a:rPr b="1" lang="fr-FR" sz="1600" spc="-1" strike="noStrike">
                <a:solidFill>
                  <a:srgbClr val="000000"/>
                </a:solidFill>
                <a:uFill>
                  <a:solidFill>
                    <a:srgbClr val="ffffff"/>
                  </a:solidFill>
                </a:uFill>
                <a:latin typeface="Times New Roman"/>
                <a:ea typeface="Arial"/>
              </a:rPr>
              <a:t>Autres outils</a:t>
            </a:r>
            <a:endParaRPr b="0" lang="fr-FR" sz="1800" spc="-1" strike="noStrike">
              <a:solidFill>
                <a:srgbClr val="000000"/>
              </a:solidFill>
              <a:uFill>
                <a:solidFill>
                  <a:srgbClr val="ffffff"/>
                </a:solidFill>
              </a:uFill>
              <a:latin typeface="Arial"/>
            </a:endParaRPr>
          </a:p>
          <a:p>
            <a:pPr indent="-216000">
              <a:lnSpc>
                <a:spcPct val="100000"/>
              </a:lnSpc>
              <a:buClr>
                <a:srgbClr val="000000"/>
              </a:buClr>
              <a:buFont typeface="Arial"/>
              <a:buAutoNum type="arabicPeriod"/>
            </a:pPr>
            <a:r>
              <a:rPr b="1" lang="fr-FR" sz="1600" spc="-1" strike="noStrike">
                <a:solidFill>
                  <a:srgbClr val="000000"/>
                </a:solidFill>
                <a:uFill>
                  <a:solidFill>
                    <a:srgbClr val="ffffff"/>
                  </a:solidFill>
                </a:uFill>
                <a:latin typeface="Times New Roman"/>
                <a:ea typeface="Arial"/>
              </a:rPr>
              <a:t>Perspectives</a:t>
            </a: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a:p>
            <a:pPr>
              <a:lnSpc>
                <a:spcPct val="100000"/>
              </a:lnSpc>
            </a:pPr>
            <a:r>
              <a:rPr b="1" lang="fr-FR" sz="1600" spc="-1" strike="noStrike">
                <a:solidFill>
                  <a:srgbClr val="000000"/>
                </a:solidFill>
                <a:uFill>
                  <a:solidFill>
                    <a:srgbClr val="ffffff"/>
                  </a:solidFill>
                </a:uFill>
                <a:latin typeface="Times New Roman"/>
                <a:ea typeface="Arial"/>
              </a:rPr>
              <a:t>C. Nouvelle interface: démonstration</a:t>
            </a: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p:txBody>
      </p:sp>
      <p:sp>
        <p:nvSpPr>
          <p:cNvPr id="186" name="CustomShape 3"/>
          <p:cNvSpPr/>
          <p:nvPr/>
        </p:nvSpPr>
        <p:spPr>
          <a:xfrm>
            <a:off x="7783560" y="6370560"/>
            <a:ext cx="1295280" cy="455400"/>
          </a:xfrm>
          <a:prstGeom prst="rect">
            <a:avLst/>
          </a:prstGeom>
          <a:noFill/>
          <a:ln>
            <a:noFill/>
          </a:ln>
        </p:spPr>
        <p:style>
          <a:lnRef idx="0"/>
          <a:fillRef idx="0"/>
          <a:effectRef idx="0"/>
          <a:fontRef idx="minor"/>
        </p:style>
        <p:txBody>
          <a:bodyPr lIns="92160" rIns="92160" tIns="46080" bIns="46080" anchor="ctr"/>
          <a:p>
            <a:pPr>
              <a:lnSpc>
                <a:spcPct val="100000"/>
              </a:lnSpc>
            </a:pP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p:txBody>
      </p:sp>
      <p:sp>
        <p:nvSpPr>
          <p:cNvPr id="187" name="CustomShape 4"/>
          <p:cNvSpPr/>
          <p:nvPr/>
        </p:nvSpPr>
        <p:spPr>
          <a:xfrm>
            <a:off x="8556840" y="6333120"/>
            <a:ext cx="546840" cy="523080"/>
          </a:xfrm>
          <a:prstGeom prst="rect">
            <a:avLst/>
          </a:prstGeom>
          <a:noFill/>
          <a:ln>
            <a:noFill/>
          </a:ln>
        </p:spPr>
        <p:style>
          <a:lnRef idx="0"/>
          <a:fillRef idx="0"/>
          <a:effectRef idx="0"/>
          <a:fontRef idx="minor"/>
        </p:style>
        <p:txBody>
          <a:bodyPr lIns="90000" rIns="90000" tIns="91440" bIns="91440" anchor="ctr"/>
          <a:p>
            <a:pPr>
              <a:lnSpc>
                <a:spcPct val="100000"/>
              </a:lnSpc>
            </a:pPr>
            <a:fld id="{58B60613-8D97-4234-A9FE-0E7A22A9087B}" type="slidenum">
              <a:rPr b="0" lang="fr-FR" sz="1400" spc="-1" strike="noStrike">
                <a:solidFill>
                  <a:srgbClr val="000000"/>
                </a:solidFill>
                <a:uFill>
                  <a:solidFill>
                    <a:srgbClr val="ffffff"/>
                  </a:solidFill>
                </a:uFill>
                <a:latin typeface="Arial"/>
                <a:ea typeface="Arial"/>
              </a:rPr>
              <a:t>&lt;numéro&gt;</a:t>
            </a:fld>
            <a:endParaRPr b="0" lang="fr-FR" sz="1800" spc="-1" strike="noStrike">
              <a:solidFill>
                <a:srgbClr val="000000"/>
              </a:solidFill>
              <a:uFill>
                <a:solidFill>
                  <a:srgbClr val="ffffff"/>
                </a:solidFill>
              </a:uFill>
              <a:latin typeface="Arial"/>
            </a:endParaRPr>
          </a:p>
        </p:txBody>
      </p:sp>
    </p:spTree>
  </p:cSld>
  <p:transition spd="med">
    <p:fade/>
  </p:transition>
  <p:timing>
    <p:tnLst>
      <p:par>
        <p:cTn id="3" dur="indefinite" restart="never" nodeType="tmRoot">
          <p:childTnLst>
            <p:seq>
              <p:cTn id="4" nodeType="mainSeq"/>
              <p:prevCondLst>
                <p:cond delay="0" evt="onPrev">
                  <p:tgtEl>
                    <p:sldTgt/>
                  </p:tgtEl>
                </p:cond>
              </p:prevCondLst>
              <p:nextCondLst>
                <p:cond delay="0" evt="onNext">
                  <p:tgtEl>
                    <p:sldTgt/>
                  </p:tgtEl>
                </p:cond>
              </p:nextCondLst>
            </p:seq>
          </p:childTnLst>
        </p:cTn>
      </p:par>
    </p:tnLst>
  </p:timing>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3" name="TextShape 1"/>
          <p:cNvSpPr txBox="1"/>
          <p:nvPr/>
        </p:nvSpPr>
        <p:spPr>
          <a:xfrm>
            <a:off x="685800" y="914400"/>
            <a:ext cx="7924320" cy="5584680"/>
          </a:xfrm>
          <a:prstGeom prst="rect">
            <a:avLst/>
          </a:prstGeom>
          <a:noFill/>
          <a:ln>
            <a:noFill/>
          </a:ln>
        </p:spPr>
        <p:txBody>
          <a:bodyPr lIns="0" rIns="0" tIns="0" bIns="0"/>
          <a:p>
            <a:r>
              <a:rPr b="1" lang="fr-FR" sz="1800" spc="-1" strike="noStrike">
                <a:solidFill>
                  <a:srgbClr val="0000ff"/>
                </a:solidFill>
                <a:uFill>
                  <a:solidFill>
                    <a:srgbClr val="ffffff"/>
                  </a:solidFill>
                </a:uFill>
                <a:latin typeface="Times New Roman"/>
              </a:rPr>
              <a:t>Onset detection : </a:t>
            </a:r>
            <a:r>
              <a:rPr b="0" lang="fr-FR" sz="1800" spc="-1" strike="noStrike">
                <a:solidFill>
                  <a:srgbClr val="0000ff"/>
                </a:solidFill>
                <a:uFill>
                  <a:solidFill>
                    <a:srgbClr val="ffffff"/>
                  </a:solidFill>
                </a:uFill>
                <a:latin typeface="Times New Roman"/>
              </a:rPr>
              <a:t>détection des attaques (transitoires) </a:t>
            </a:r>
            <a:endParaRPr b="0" lang="fr-FR" sz="1800" spc="-1" strike="noStrike">
              <a:solidFill>
                <a:srgbClr val="000000"/>
              </a:solidFill>
              <a:uFill>
                <a:solidFill>
                  <a:srgbClr val="ffffff"/>
                </a:solidFill>
              </a:uFill>
              <a:latin typeface="Arial"/>
            </a:endParaRPr>
          </a:p>
          <a:p>
            <a:pPr marL="152280">
              <a:lnSpc>
                <a:spcPct val="100000"/>
              </a:lnSpc>
            </a:pPr>
            <a:endParaRPr b="0" lang="fr-FR" sz="1800" spc="-1" strike="noStrike">
              <a:solidFill>
                <a:srgbClr val="000000"/>
              </a:solidFill>
              <a:uFill>
                <a:solidFill>
                  <a:srgbClr val="ffffff"/>
                </a:solidFill>
              </a:uFill>
              <a:latin typeface="Arial"/>
            </a:endParaRPr>
          </a:p>
          <a:p>
            <a:pPr marL="152280">
              <a:lnSpc>
                <a:spcPct val="100000"/>
              </a:lnSpc>
            </a:pPr>
            <a:endParaRPr b="0" lang="fr-FR" sz="1800" spc="-1" strike="noStrike">
              <a:solidFill>
                <a:srgbClr val="000000"/>
              </a:solidFill>
              <a:uFill>
                <a:solidFill>
                  <a:srgbClr val="ffffff"/>
                </a:solidFill>
              </a:uFill>
              <a:latin typeface="Arial"/>
            </a:endParaRPr>
          </a:p>
          <a:p>
            <a:pPr marL="152280">
              <a:lnSpc>
                <a:spcPct val="100000"/>
              </a:lnSpc>
            </a:pPr>
            <a:endParaRPr b="0" lang="fr-FR" sz="1800" spc="-1" strike="noStrike">
              <a:solidFill>
                <a:srgbClr val="000000"/>
              </a:solidFill>
              <a:uFill>
                <a:solidFill>
                  <a:srgbClr val="ffffff"/>
                </a:solidFill>
              </a:uFill>
              <a:latin typeface="Arial"/>
            </a:endParaRPr>
          </a:p>
          <a:p>
            <a:pPr marL="152280">
              <a:lnSpc>
                <a:spcPct val="100000"/>
              </a:lnSpc>
            </a:pPr>
            <a:endParaRPr b="0" lang="fr-FR" sz="1800" spc="-1" strike="noStrike">
              <a:solidFill>
                <a:srgbClr val="000000"/>
              </a:solidFill>
              <a:uFill>
                <a:solidFill>
                  <a:srgbClr val="ffffff"/>
                </a:solidFill>
              </a:uFill>
              <a:latin typeface="Arial"/>
            </a:endParaRPr>
          </a:p>
          <a:p>
            <a:pPr marL="152280">
              <a:lnSpc>
                <a:spcPct val="100000"/>
              </a:lnSpc>
            </a:pPr>
            <a:endParaRPr b="0" lang="fr-FR" sz="1800" spc="-1" strike="noStrike">
              <a:solidFill>
                <a:srgbClr val="000000"/>
              </a:solidFill>
              <a:uFill>
                <a:solidFill>
                  <a:srgbClr val="ffffff"/>
                </a:solidFill>
              </a:uFill>
              <a:latin typeface="Arial"/>
            </a:endParaRPr>
          </a:p>
          <a:p>
            <a:pPr marL="152280">
              <a:lnSpc>
                <a:spcPct val="100000"/>
              </a:lnSpc>
            </a:pPr>
            <a:endParaRPr b="0" lang="fr-FR" sz="1800" spc="-1" strike="noStrike">
              <a:solidFill>
                <a:srgbClr val="000000"/>
              </a:solidFill>
              <a:uFill>
                <a:solidFill>
                  <a:srgbClr val="ffffff"/>
                </a:solidFill>
              </a:uFill>
              <a:latin typeface="Arial"/>
            </a:endParaRPr>
          </a:p>
          <a:p>
            <a:pPr marL="152280">
              <a:lnSpc>
                <a:spcPct val="100000"/>
              </a:lnSpc>
            </a:pPr>
            <a:endParaRPr b="0" lang="fr-FR" sz="1800" spc="-1" strike="noStrike">
              <a:solidFill>
                <a:srgbClr val="000000"/>
              </a:solidFill>
              <a:uFill>
                <a:solidFill>
                  <a:srgbClr val="ffffff"/>
                </a:solidFill>
              </a:uFill>
              <a:latin typeface="Arial"/>
            </a:endParaRPr>
          </a:p>
          <a:p>
            <a:pPr marL="152280">
              <a:lnSpc>
                <a:spcPct val="100000"/>
              </a:lnSpc>
            </a:pPr>
            <a:endParaRPr b="0" lang="fr-FR" sz="1800" spc="-1" strike="noStrike">
              <a:solidFill>
                <a:srgbClr val="000000"/>
              </a:solidFill>
              <a:uFill>
                <a:solidFill>
                  <a:srgbClr val="ffffff"/>
                </a:solidFill>
              </a:uFill>
              <a:latin typeface="Arial"/>
            </a:endParaRPr>
          </a:p>
          <a:p>
            <a:pPr marL="152280">
              <a:lnSpc>
                <a:spcPct val="100000"/>
              </a:lnSpc>
            </a:pPr>
            <a:r>
              <a:rPr b="0" lang="fr-FR" sz="1800" spc="-1" strike="noStrike">
                <a:solidFill>
                  <a:srgbClr val="0000ff"/>
                </a:solidFill>
                <a:uFill>
                  <a:solidFill>
                    <a:srgbClr val="ffffff"/>
                  </a:solidFill>
                </a:uFill>
                <a:latin typeface="Times New Roman"/>
              </a:rPr>
              <a:t>IRIT Tempogram – Divergence: Analyse de périodicité </a:t>
            </a:r>
            <a:r>
              <a:rPr b="0" lang="fr-FR" sz="1400" spc="-1" strike="noStrike" u="sng">
                <a:solidFill>
                  <a:srgbClr val="0000ff"/>
                </a:solidFill>
                <a:uFill>
                  <a:solidFill>
                    <a:srgbClr val="ffffff"/>
                  </a:solidFill>
                </a:uFill>
                <a:latin typeface="Times New Roman"/>
                <a:hlinkClick r:id="rId1"/>
              </a:rPr>
              <a:t>http</a:t>
            </a:r>
            <a:r>
              <a:rPr b="0" lang="fr-FR" sz="1400" spc="-1" strike="noStrike" u="sng">
                <a:solidFill>
                  <a:srgbClr val="0000ff"/>
                </a:solidFill>
                <a:uFill>
                  <a:solidFill>
                    <a:srgbClr val="ffffff"/>
                  </a:solidFill>
                </a:uFill>
                <a:latin typeface="Times New Roman"/>
                <a:hlinkClick r:id="rId2"/>
              </a:rPr>
              <a:t>://diadems.telemeta.org/archives/items/CNRSMH_I_2013_614_001_01</a:t>
            </a:r>
            <a:r>
              <a:rPr b="0" lang="fr-FR" sz="1800" spc="-1" strike="noStrike" u="sng">
                <a:solidFill>
                  <a:srgbClr val="0000ff"/>
                </a:solidFill>
                <a:uFill>
                  <a:solidFill>
                    <a:srgbClr val="ffffff"/>
                  </a:solidFill>
                </a:uFill>
                <a:latin typeface="Times New Roman"/>
                <a:hlinkClick r:id="rId3"/>
              </a:rPr>
              <a:t>/</a:t>
            </a:r>
            <a:r>
              <a:rPr b="0" lang="fr-FR" sz="1800" spc="-1" strike="noStrike">
                <a:solidFill>
                  <a:srgbClr val="0000ff"/>
                </a:solidFill>
                <a:uFill>
                  <a:solidFill>
                    <a:srgbClr val="ffffff"/>
                  </a:solidFill>
                </a:uFill>
                <a:latin typeface="Times New Roman"/>
              </a:rPr>
              <a:t> </a:t>
            </a:r>
            <a:endParaRPr b="0" lang="fr-FR" sz="1800" spc="-1" strike="noStrike">
              <a:solidFill>
                <a:srgbClr val="000000"/>
              </a:solidFill>
              <a:uFill>
                <a:solidFill>
                  <a:srgbClr val="ffffff"/>
                </a:solidFill>
              </a:uFill>
              <a:latin typeface="Arial"/>
            </a:endParaRPr>
          </a:p>
          <a:p>
            <a:pPr marL="152280">
              <a:lnSpc>
                <a:spcPct val="100000"/>
              </a:lnSpc>
            </a:pPr>
            <a:endParaRPr b="0" lang="fr-FR" sz="1800" spc="-1" strike="noStrike">
              <a:solidFill>
                <a:srgbClr val="000000"/>
              </a:solidFill>
              <a:uFill>
                <a:solidFill>
                  <a:srgbClr val="ffffff"/>
                </a:solidFill>
              </a:uFill>
              <a:latin typeface="Arial"/>
            </a:endParaRPr>
          </a:p>
          <a:p>
            <a:pPr marL="152280">
              <a:lnSpc>
                <a:spcPct val="100000"/>
              </a:lnSpc>
            </a:pPr>
            <a:endParaRPr b="0" lang="fr-FR" sz="1800" spc="-1" strike="noStrike">
              <a:solidFill>
                <a:srgbClr val="000000"/>
              </a:solidFill>
              <a:uFill>
                <a:solidFill>
                  <a:srgbClr val="ffffff"/>
                </a:solidFill>
              </a:uFill>
              <a:latin typeface="Arial"/>
            </a:endParaRPr>
          </a:p>
          <a:p>
            <a:pPr marL="152280">
              <a:lnSpc>
                <a:spcPct val="100000"/>
              </a:lnSpc>
            </a:pPr>
            <a:endParaRPr b="0" lang="fr-FR" sz="1800" spc="-1" strike="noStrike">
              <a:solidFill>
                <a:srgbClr val="000000"/>
              </a:solidFill>
              <a:uFill>
                <a:solidFill>
                  <a:srgbClr val="ffffff"/>
                </a:solidFill>
              </a:uFill>
              <a:latin typeface="Arial"/>
            </a:endParaRPr>
          </a:p>
          <a:p>
            <a:pPr marL="152280">
              <a:lnSpc>
                <a:spcPct val="100000"/>
              </a:lnSpc>
            </a:pPr>
            <a:endParaRPr b="0" lang="fr-FR" sz="1800" spc="-1" strike="noStrike">
              <a:solidFill>
                <a:srgbClr val="000000"/>
              </a:solidFill>
              <a:uFill>
                <a:solidFill>
                  <a:srgbClr val="ffffff"/>
                </a:solidFill>
              </a:uFill>
              <a:latin typeface="Arial"/>
            </a:endParaRPr>
          </a:p>
          <a:p>
            <a:pPr marL="152280">
              <a:lnSpc>
                <a:spcPct val="100000"/>
              </a:lnSpc>
            </a:pPr>
            <a:endParaRPr b="0" lang="fr-FR" sz="1800" spc="-1" strike="noStrike">
              <a:solidFill>
                <a:srgbClr val="000000"/>
              </a:solidFill>
              <a:uFill>
                <a:solidFill>
                  <a:srgbClr val="ffffff"/>
                </a:solidFill>
              </a:uFill>
              <a:latin typeface="Arial"/>
            </a:endParaRPr>
          </a:p>
          <a:p>
            <a:pPr marL="152280">
              <a:lnSpc>
                <a:spcPct val="100000"/>
              </a:lnSpc>
            </a:pPr>
            <a:r>
              <a:rPr b="0" lang="fr-FR" sz="1800" spc="-1" strike="noStrike" u="sng">
                <a:solidFill>
                  <a:srgbClr val="0000ff"/>
                </a:solidFill>
                <a:uFill>
                  <a:solidFill>
                    <a:srgbClr val="ffffff"/>
                  </a:solidFill>
                </a:uFill>
                <a:latin typeface="Times New Roman"/>
                <a:hlinkClick r:id="rId4"/>
              </a:rPr>
              <a:t>http://diadems.telemeta.org/archives/items/CNRSMH_I_2013_614_001_03/</a:t>
            </a:r>
            <a:r>
              <a:rPr b="0" lang="fr-FR" sz="1800" spc="-1" strike="noStrike">
                <a:solidFill>
                  <a:srgbClr val="0000ff"/>
                </a:solidFill>
                <a:uFill>
                  <a:solidFill>
                    <a:srgbClr val="ffffff"/>
                  </a:solidFill>
                </a:uFill>
                <a:latin typeface="Times New Roman"/>
              </a:rPr>
              <a:t> </a:t>
            </a:r>
            <a:endParaRPr b="0" lang="fr-FR" sz="1800" spc="-1" strike="noStrike">
              <a:solidFill>
                <a:srgbClr val="000000"/>
              </a:solidFill>
              <a:uFill>
                <a:solidFill>
                  <a:srgbClr val="ffffff"/>
                </a:solidFill>
              </a:uFill>
              <a:latin typeface="Arial"/>
            </a:endParaRPr>
          </a:p>
        </p:txBody>
      </p:sp>
      <p:sp>
        <p:nvSpPr>
          <p:cNvPr id="294" name="TextShape 2"/>
          <p:cNvSpPr txBox="1"/>
          <p:nvPr/>
        </p:nvSpPr>
        <p:spPr>
          <a:xfrm>
            <a:off x="7783560" y="6370560"/>
            <a:ext cx="1296720" cy="456840"/>
          </a:xfrm>
          <a:prstGeom prst="rect">
            <a:avLst/>
          </a:prstGeom>
          <a:noFill/>
          <a:ln>
            <a:noFill/>
          </a:ln>
        </p:spPr>
        <p:txBody>
          <a:bodyPr lIns="90000" rIns="90000" tIns="45000" bIns="45000"/>
          <a:p>
            <a:pPr>
              <a:lnSpc>
                <a:spcPct val="100000"/>
              </a:lnSpc>
            </a:pPr>
            <a:fld id="{C1F92C9A-2CB3-4092-9341-9F3BF345C611}" type="slidenum">
              <a:rPr b="0" lang="fr-FR" sz="1800" spc="-1" strike="noStrike">
                <a:solidFill>
                  <a:srgbClr val="000000"/>
                </a:solidFill>
                <a:uFill>
                  <a:solidFill>
                    <a:srgbClr val="ffffff"/>
                  </a:solidFill>
                </a:uFill>
                <a:latin typeface="Times New Roman"/>
                <a:ea typeface="DejaVu Sans"/>
              </a:rPr>
              <a:t>&lt;numéro&gt;</a:t>
            </a:fld>
            <a:endParaRPr b="0" lang="fr-FR" sz="1400" spc="-1" strike="noStrike">
              <a:solidFill>
                <a:srgbClr val="000000"/>
              </a:solidFill>
              <a:uFill>
                <a:solidFill>
                  <a:srgbClr val="ffffff"/>
                </a:solidFill>
              </a:uFill>
              <a:latin typeface="Times New Roman"/>
            </a:endParaRPr>
          </a:p>
        </p:txBody>
      </p:sp>
      <p:pic>
        <p:nvPicPr>
          <p:cNvPr id="295" name="Image 5" descr=""/>
          <p:cNvPicPr/>
          <p:nvPr/>
        </p:nvPicPr>
        <p:blipFill>
          <a:blip r:embed="rId5"/>
          <a:stretch/>
        </p:blipFill>
        <p:spPr>
          <a:xfrm>
            <a:off x="246960" y="1329480"/>
            <a:ext cx="8595360" cy="1816560"/>
          </a:xfrm>
          <a:prstGeom prst="rect">
            <a:avLst/>
          </a:prstGeom>
          <a:ln>
            <a:noFill/>
          </a:ln>
        </p:spPr>
      </p:pic>
      <p:pic>
        <p:nvPicPr>
          <p:cNvPr id="296" name="Image 4" descr=""/>
          <p:cNvPicPr/>
          <p:nvPr/>
        </p:nvPicPr>
        <p:blipFill>
          <a:blip r:embed="rId6"/>
          <a:stretch/>
        </p:blipFill>
        <p:spPr>
          <a:xfrm>
            <a:off x="246960" y="3934800"/>
            <a:ext cx="8595360" cy="1962360"/>
          </a:xfrm>
          <a:prstGeom prst="rect">
            <a:avLst/>
          </a:prstGeom>
          <a:ln>
            <a:noFill/>
          </a:ln>
        </p:spPr>
      </p:pic>
      <p:sp>
        <p:nvSpPr>
          <p:cNvPr id="297" name="CustomShape 3"/>
          <p:cNvSpPr/>
          <p:nvPr/>
        </p:nvSpPr>
        <p:spPr>
          <a:xfrm>
            <a:off x="313920" y="164520"/>
            <a:ext cx="4349520" cy="456120"/>
          </a:xfrm>
          <a:prstGeom prst="rect">
            <a:avLst/>
          </a:prstGeom>
          <a:noFill/>
          <a:ln>
            <a:noFill/>
          </a:ln>
        </p:spPr>
        <p:style>
          <a:lnRef idx="0"/>
          <a:fillRef idx="0"/>
          <a:effectRef idx="0"/>
          <a:fontRef idx="minor"/>
        </p:style>
        <p:txBody>
          <a:bodyPr lIns="90000" rIns="90000" tIns="45000" bIns="45000"/>
          <a:p>
            <a:pPr>
              <a:lnSpc>
                <a:spcPct val="100000"/>
              </a:lnSpc>
            </a:pPr>
            <a:r>
              <a:rPr b="1" lang="fr-FR" sz="2400" spc="-1" strike="noStrike">
                <a:solidFill>
                  <a:srgbClr val="0000ff"/>
                </a:solidFill>
                <a:uFill>
                  <a:solidFill>
                    <a:srgbClr val="ffffff"/>
                  </a:solidFill>
                </a:uFill>
                <a:latin typeface="Times New Roman"/>
                <a:ea typeface="DejaVu Sans"/>
              </a:rPr>
              <a:t>2.1 Outils d’analyse musicale</a:t>
            </a:r>
            <a:endParaRPr b="0" lang="fr-FR" sz="1800" spc="-1" strike="noStrike">
              <a:solidFill>
                <a:srgbClr val="000000"/>
              </a:solidFill>
              <a:uFill>
                <a:solidFill>
                  <a:srgbClr val="ffffff"/>
                </a:solidFill>
              </a:uFill>
              <a:latin typeface="Arial"/>
            </a:endParaRPr>
          </a:p>
        </p:txBody>
      </p:sp>
      <p:sp>
        <p:nvSpPr>
          <p:cNvPr id="298" name="CustomShape 4"/>
          <p:cNvSpPr/>
          <p:nvPr/>
        </p:nvSpPr>
        <p:spPr>
          <a:xfrm>
            <a:off x="1435320" y="5927400"/>
            <a:ext cx="5829120" cy="364680"/>
          </a:xfrm>
          <a:prstGeom prst="rect">
            <a:avLst/>
          </a:prstGeom>
          <a:noFill/>
          <a:ln>
            <a:noFill/>
          </a:ln>
        </p:spPr>
        <p:style>
          <a:lnRef idx="0"/>
          <a:fillRef idx="0"/>
          <a:effectRef idx="0"/>
          <a:fontRef idx="minor"/>
        </p:style>
        <p:txBody>
          <a:bodyPr wrap="none" lIns="90000" rIns="90000" tIns="45000" bIns="45000"/>
          <a:p>
            <a:pPr>
              <a:lnSpc>
                <a:spcPct val="100000"/>
              </a:lnSpc>
            </a:pPr>
            <a:r>
              <a:rPr b="0" lang="fr-FR" sz="1800" spc="-1" strike="noStrike">
                <a:solidFill>
                  <a:srgbClr val="000000"/>
                </a:solidFill>
                <a:uFill>
                  <a:solidFill>
                    <a:srgbClr val="ffffff"/>
                  </a:solidFill>
                </a:uFill>
                <a:latin typeface="Arial"/>
                <a:ea typeface="DejaVu Sans"/>
              </a:rPr>
              <a:t>-&gt; Nécessité d’avoir une nouvelle interface pour zoomer</a:t>
            </a:r>
            <a:endParaRPr b="0" lang="fr-FR" sz="1800" spc="-1" strike="noStrike">
              <a:solidFill>
                <a:srgbClr val="000000"/>
              </a:solidFill>
              <a:uFill>
                <a:solidFill>
                  <a:srgbClr val="ffffff"/>
                </a:solidFill>
              </a:uFill>
              <a:latin typeface="Arial"/>
            </a:endParaRPr>
          </a:p>
        </p:txBody>
      </p:sp>
    </p:spTree>
  </p:cSld>
  <p:timing>
    <p:tnLst>
      <p:par>
        <p:cTn id="47" dur="indefinite" restart="never" nodeType="tmRoot">
          <p:childTnLst>
            <p:seq>
              <p:cTn id="48" nodeType="mainSeq"/>
              <p:prevCondLst>
                <p:cond delay="0" evt="onPrev">
                  <p:tgtEl>
                    <p:sldTgt/>
                  </p:tgtEl>
                </p:cond>
              </p:prevCondLst>
              <p:nextCondLst>
                <p:cond delay="0" evt="onNext">
                  <p:tgtEl>
                    <p:sldTgt/>
                  </p:tgtEl>
                </p:cond>
              </p:nextCondLst>
            </p:seq>
          </p:childTnLst>
        </p:cTn>
      </p:par>
    </p:tnLst>
  </p:timing>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9" name="CustomShape 1"/>
          <p:cNvSpPr/>
          <p:nvPr/>
        </p:nvSpPr>
        <p:spPr>
          <a:xfrm>
            <a:off x="347400" y="835200"/>
            <a:ext cx="7922880" cy="5070600"/>
          </a:xfrm>
          <a:prstGeom prst="rect">
            <a:avLst/>
          </a:prstGeom>
          <a:noFill/>
          <a:ln>
            <a:noFill/>
          </a:ln>
        </p:spPr>
        <p:style>
          <a:lnRef idx="0"/>
          <a:fillRef idx="0"/>
          <a:effectRef idx="0"/>
          <a:fontRef idx="minor"/>
        </p:style>
        <p:txBody>
          <a:bodyPr lIns="90000" rIns="90000" tIns="91440" bIns="91440"/>
          <a:p>
            <a:pPr>
              <a:lnSpc>
                <a:spcPct val="100000"/>
              </a:lnSpc>
            </a:pPr>
            <a:r>
              <a:rPr b="0" lang="fr-FR" sz="2000" spc="-1" strike="noStrike">
                <a:solidFill>
                  <a:srgbClr val="3366ff"/>
                </a:solidFill>
                <a:uFill>
                  <a:solidFill>
                    <a:srgbClr val="ffffff"/>
                  </a:solidFill>
                </a:uFill>
                <a:latin typeface="Times New Roman"/>
                <a:ea typeface="Times New Roman"/>
              </a:rPr>
              <a:t> </a:t>
            </a:r>
            <a:endParaRPr b="0" lang="fr-FR" sz="1800" spc="-1" strike="noStrike">
              <a:solidFill>
                <a:srgbClr val="000000"/>
              </a:solidFill>
              <a:uFill>
                <a:solidFill>
                  <a:srgbClr val="ffffff"/>
                </a:solidFill>
              </a:uFill>
              <a:latin typeface="Arial"/>
            </a:endParaRPr>
          </a:p>
        </p:txBody>
      </p:sp>
      <p:sp>
        <p:nvSpPr>
          <p:cNvPr id="300" name="CustomShape 2"/>
          <p:cNvSpPr/>
          <p:nvPr/>
        </p:nvSpPr>
        <p:spPr>
          <a:xfrm>
            <a:off x="7783560" y="6370560"/>
            <a:ext cx="1295280" cy="455400"/>
          </a:xfrm>
          <a:prstGeom prst="rect">
            <a:avLst/>
          </a:prstGeom>
          <a:noFill/>
          <a:ln>
            <a:noFill/>
          </a:ln>
        </p:spPr>
        <p:style>
          <a:lnRef idx="0"/>
          <a:fillRef idx="0"/>
          <a:effectRef idx="0"/>
          <a:fontRef idx="minor"/>
        </p:style>
        <p:txBody>
          <a:bodyPr lIns="90000" rIns="90000" tIns="91440" bIns="91440" anchor="ctr"/>
          <a:p>
            <a:pPr>
              <a:lnSpc>
                <a:spcPct val="100000"/>
              </a:lnSpc>
            </a:pPr>
            <a:fld id="{0C05203C-FE4E-4B58-B462-92706D4ACD96}" type="slidenum">
              <a:rPr b="0" lang="fr-FR" sz="1400" spc="-1" strike="noStrike">
                <a:solidFill>
                  <a:srgbClr val="000000"/>
                </a:solidFill>
                <a:uFill>
                  <a:solidFill>
                    <a:srgbClr val="ffffff"/>
                  </a:solidFill>
                </a:uFill>
                <a:latin typeface="Arial"/>
                <a:ea typeface="Arial"/>
              </a:rPr>
              <a:t>&lt;numéro&gt;</a:t>
            </a:fld>
            <a:endParaRPr b="0" lang="fr-FR" sz="1800" spc="-1" strike="noStrike">
              <a:solidFill>
                <a:srgbClr val="000000"/>
              </a:solidFill>
              <a:uFill>
                <a:solidFill>
                  <a:srgbClr val="ffffff"/>
                </a:solidFill>
              </a:uFill>
              <a:latin typeface="Arial"/>
            </a:endParaRPr>
          </a:p>
        </p:txBody>
      </p:sp>
      <p:pic>
        <p:nvPicPr>
          <p:cNvPr id="301" name="Shape 451" descr=""/>
          <p:cNvPicPr/>
          <p:nvPr/>
        </p:nvPicPr>
        <p:blipFill>
          <a:blip r:embed="rId1"/>
          <a:stretch/>
        </p:blipFill>
        <p:spPr>
          <a:xfrm>
            <a:off x="347400" y="1969920"/>
            <a:ext cx="8341920" cy="2480040"/>
          </a:xfrm>
          <a:prstGeom prst="rect">
            <a:avLst/>
          </a:prstGeom>
          <a:ln>
            <a:noFill/>
          </a:ln>
        </p:spPr>
      </p:pic>
      <p:sp>
        <p:nvSpPr>
          <p:cNvPr id="302" name="CustomShape 3"/>
          <p:cNvSpPr/>
          <p:nvPr/>
        </p:nvSpPr>
        <p:spPr>
          <a:xfrm>
            <a:off x="0" y="0"/>
            <a:ext cx="7465680" cy="684000"/>
          </a:xfrm>
          <a:prstGeom prst="rect">
            <a:avLst/>
          </a:prstGeom>
          <a:noFill/>
          <a:ln>
            <a:noFill/>
          </a:ln>
        </p:spPr>
        <p:style>
          <a:lnRef idx="0"/>
          <a:fillRef idx="0"/>
          <a:effectRef idx="0"/>
          <a:fontRef idx="minor"/>
        </p:style>
      </p:sp>
      <p:sp>
        <p:nvSpPr>
          <p:cNvPr id="303" name="CustomShape 4"/>
          <p:cNvSpPr/>
          <p:nvPr/>
        </p:nvSpPr>
        <p:spPr>
          <a:xfrm>
            <a:off x="343800" y="119520"/>
            <a:ext cx="7291080" cy="456120"/>
          </a:xfrm>
          <a:prstGeom prst="rect">
            <a:avLst/>
          </a:prstGeom>
          <a:noFill/>
          <a:ln>
            <a:noFill/>
          </a:ln>
        </p:spPr>
        <p:style>
          <a:lnRef idx="0"/>
          <a:fillRef idx="0"/>
          <a:effectRef idx="0"/>
          <a:fontRef idx="minor"/>
        </p:style>
        <p:txBody>
          <a:bodyPr lIns="90000" rIns="90000" tIns="45000" bIns="45000"/>
          <a:p>
            <a:pPr>
              <a:lnSpc>
                <a:spcPct val="100000"/>
              </a:lnSpc>
            </a:pPr>
            <a:r>
              <a:rPr b="1" lang="fr-FR" sz="2400" spc="-1" strike="noStrike">
                <a:solidFill>
                  <a:srgbClr val="0000ff"/>
                </a:solidFill>
                <a:uFill>
                  <a:solidFill>
                    <a:srgbClr val="ffffff"/>
                  </a:solidFill>
                </a:uFill>
                <a:latin typeface="Times New Roman"/>
                <a:ea typeface="DejaVu Sans"/>
              </a:rPr>
              <a:t>2.2 Détection de la voix parlée</a:t>
            </a:r>
            <a:endParaRPr b="0" lang="fr-FR" sz="1800" spc="-1" strike="noStrike">
              <a:solidFill>
                <a:srgbClr val="000000"/>
              </a:solidFill>
              <a:uFill>
                <a:solidFill>
                  <a:srgbClr val="ffffff"/>
                </a:solidFill>
              </a:uFill>
              <a:latin typeface="Arial"/>
            </a:endParaRPr>
          </a:p>
        </p:txBody>
      </p:sp>
      <p:sp>
        <p:nvSpPr>
          <p:cNvPr id="304" name="CustomShape 5"/>
          <p:cNvSpPr/>
          <p:nvPr/>
        </p:nvSpPr>
        <p:spPr>
          <a:xfrm>
            <a:off x="868680" y="5364000"/>
            <a:ext cx="7810200" cy="364680"/>
          </a:xfrm>
          <a:prstGeom prst="rect">
            <a:avLst/>
          </a:prstGeom>
          <a:noFill/>
          <a:ln>
            <a:noFill/>
          </a:ln>
        </p:spPr>
        <p:style>
          <a:lnRef idx="0"/>
          <a:fillRef idx="0"/>
          <a:effectRef idx="0"/>
          <a:fontRef idx="minor"/>
        </p:style>
        <p:txBody>
          <a:bodyPr wrap="none" lIns="90000" rIns="90000" tIns="45000" bIns="45000"/>
          <a:p>
            <a:pPr>
              <a:lnSpc>
                <a:spcPct val="100000"/>
              </a:lnSpc>
            </a:pPr>
            <a:r>
              <a:rPr b="0" lang="fr-FR" sz="1800" spc="-1" strike="noStrike" u="sng">
                <a:solidFill>
                  <a:srgbClr val="0000ff"/>
                </a:solidFill>
                <a:uFill>
                  <a:solidFill>
                    <a:srgbClr val="ffffff"/>
                  </a:solidFill>
                </a:uFill>
                <a:latin typeface="Arial"/>
                <a:ea typeface="DejaVu Sans"/>
                <a:hlinkClick r:id="rId2"/>
              </a:rPr>
              <a:t>http://diadems.telemeta.org/archives/items/CNRSMH_I_2013_601_001_12</a:t>
            </a:r>
            <a:r>
              <a:rPr b="0" lang="fr-FR" sz="1800" spc="-1" strike="noStrike">
                <a:solidFill>
                  <a:srgbClr val="000000"/>
                </a:solidFill>
                <a:uFill>
                  <a:solidFill>
                    <a:srgbClr val="ffffff"/>
                  </a:solidFill>
                </a:uFill>
                <a:latin typeface="Arial"/>
                <a:ea typeface="DejaVu Sans"/>
              </a:rPr>
              <a:t> </a:t>
            </a:r>
            <a:endParaRPr b="0" lang="fr-FR" sz="1800" spc="-1" strike="noStrike">
              <a:solidFill>
                <a:srgbClr val="000000"/>
              </a:solidFill>
              <a:uFill>
                <a:solidFill>
                  <a:srgbClr val="ffffff"/>
                </a:solidFill>
              </a:uFill>
              <a:latin typeface="Arial"/>
            </a:endParaRPr>
          </a:p>
        </p:txBody>
      </p:sp>
    </p:spTree>
  </p:cSld>
  <p:transition spd="slow">
    <p:fade/>
  </p:transition>
  <p:timing>
    <p:tnLst>
      <p:par>
        <p:cTn id="49" dur="indefinite" restart="never" nodeType="tmRoot">
          <p:childTnLst>
            <p:seq>
              <p:cTn id="50" nodeType="mainSeq"/>
              <p:prevCondLst>
                <p:cond delay="0" evt="onPrev">
                  <p:tgtEl>
                    <p:sldTgt/>
                  </p:tgtEl>
                </p:cond>
              </p:prevCondLst>
              <p:nextCondLst>
                <p:cond delay="0" evt="onNext">
                  <p:tgtEl>
                    <p:sldTgt/>
                  </p:tgtEl>
                </p:cond>
              </p:nextCondLst>
            </p:seq>
          </p:childTnLst>
        </p:cTn>
      </p:par>
    </p:tnLst>
  </p:timing>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5" name="CustomShape 1"/>
          <p:cNvSpPr/>
          <p:nvPr/>
        </p:nvSpPr>
        <p:spPr>
          <a:xfrm>
            <a:off x="7783560" y="6370560"/>
            <a:ext cx="1295280" cy="455400"/>
          </a:xfrm>
          <a:prstGeom prst="rect">
            <a:avLst/>
          </a:prstGeom>
          <a:noFill/>
          <a:ln>
            <a:noFill/>
          </a:ln>
        </p:spPr>
        <p:style>
          <a:lnRef idx="0"/>
          <a:fillRef idx="0"/>
          <a:effectRef idx="0"/>
          <a:fontRef idx="minor"/>
        </p:style>
        <p:txBody>
          <a:bodyPr lIns="90000" rIns="90000" tIns="91440" bIns="91440" anchor="ctr"/>
          <a:p>
            <a:pPr>
              <a:lnSpc>
                <a:spcPct val="100000"/>
              </a:lnSpc>
            </a:pPr>
            <a:fld id="{E180C3F1-62B4-4B7D-A6CB-E1F68441510B}" type="slidenum">
              <a:rPr b="0" lang="fr-FR" sz="1400" spc="-1" strike="noStrike">
                <a:solidFill>
                  <a:srgbClr val="000000"/>
                </a:solidFill>
                <a:uFill>
                  <a:solidFill>
                    <a:srgbClr val="ffffff"/>
                  </a:solidFill>
                </a:uFill>
                <a:latin typeface="Arial"/>
                <a:ea typeface="Arial"/>
              </a:rPr>
              <a:t>&lt;numéro&gt;</a:t>
            </a:fld>
            <a:endParaRPr b="0" lang="fr-FR" sz="1800" spc="-1" strike="noStrike">
              <a:solidFill>
                <a:srgbClr val="000000"/>
              </a:solidFill>
              <a:uFill>
                <a:solidFill>
                  <a:srgbClr val="ffffff"/>
                </a:solidFill>
              </a:uFill>
              <a:latin typeface="Arial"/>
            </a:endParaRPr>
          </a:p>
        </p:txBody>
      </p:sp>
      <p:sp>
        <p:nvSpPr>
          <p:cNvPr id="306" name="CustomShape 2"/>
          <p:cNvSpPr/>
          <p:nvPr/>
        </p:nvSpPr>
        <p:spPr>
          <a:xfrm>
            <a:off x="567720" y="0"/>
            <a:ext cx="7465680" cy="684000"/>
          </a:xfrm>
          <a:prstGeom prst="rect">
            <a:avLst/>
          </a:prstGeom>
          <a:noFill/>
          <a:ln>
            <a:noFill/>
          </a:ln>
        </p:spPr>
        <p:style>
          <a:lnRef idx="0"/>
          <a:fillRef idx="0"/>
          <a:effectRef idx="0"/>
          <a:fontRef idx="minor"/>
        </p:style>
        <p:txBody>
          <a:bodyPr lIns="90000" rIns="90000" tIns="91440" bIns="91440" anchor="ctr"/>
          <a:p>
            <a:pPr>
              <a:lnSpc>
                <a:spcPct val="100000"/>
              </a:lnSpc>
            </a:pPr>
            <a:r>
              <a:rPr b="1" lang="fr-FR" sz="2400" spc="-1" strike="noStrike">
                <a:solidFill>
                  <a:srgbClr val="3333cc"/>
                </a:solidFill>
                <a:uFill>
                  <a:solidFill>
                    <a:srgbClr val="ffffff"/>
                  </a:solidFill>
                </a:uFill>
                <a:latin typeface="Times New Roman"/>
                <a:ea typeface="Times New Roman"/>
              </a:rPr>
              <a:t>2. 2 Détection de la voix parlée</a:t>
            </a:r>
            <a:endParaRPr b="0" lang="fr-FR" sz="1800" spc="-1" strike="noStrike">
              <a:solidFill>
                <a:srgbClr val="000000"/>
              </a:solidFill>
              <a:uFill>
                <a:solidFill>
                  <a:srgbClr val="ffffff"/>
                </a:solidFill>
              </a:uFill>
              <a:latin typeface="Arial"/>
            </a:endParaRPr>
          </a:p>
        </p:txBody>
      </p:sp>
      <p:sp>
        <p:nvSpPr>
          <p:cNvPr id="307" name="CustomShape 3"/>
          <p:cNvSpPr/>
          <p:nvPr/>
        </p:nvSpPr>
        <p:spPr>
          <a:xfrm>
            <a:off x="685800" y="914400"/>
            <a:ext cx="7924320" cy="5257440"/>
          </a:xfrm>
          <a:prstGeom prst="rect">
            <a:avLst/>
          </a:prstGeom>
          <a:noFill/>
          <a:ln>
            <a:noFill/>
          </a:ln>
        </p:spPr>
        <p:style>
          <a:lnRef idx="0"/>
          <a:fillRef idx="0"/>
          <a:effectRef idx="0"/>
          <a:fontRef idx="minor"/>
        </p:style>
        <p:txBody>
          <a:bodyPr lIns="0" rIns="0" tIns="0" bIns="0"/>
          <a:p>
            <a:pPr>
              <a:lnSpc>
                <a:spcPct val="100000"/>
              </a:lnSpc>
            </a:pPr>
            <a:r>
              <a:rPr b="1" lang="fr-FR" sz="1800" spc="-1" strike="noStrike">
                <a:solidFill>
                  <a:srgbClr val="0000ff"/>
                </a:solidFill>
                <a:uFill>
                  <a:solidFill>
                    <a:srgbClr val="ffffff"/>
                  </a:solidFill>
                </a:uFill>
                <a:latin typeface="Times New Roman"/>
                <a:ea typeface="DejaVu Sans"/>
              </a:rPr>
              <a:t>Résultats des évaluations:</a:t>
            </a: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a:p>
            <a:pPr marL="152280">
              <a:lnSpc>
                <a:spcPct val="100000"/>
              </a:lnSpc>
            </a:pPr>
            <a:endParaRPr b="0" lang="fr-FR" sz="1800" spc="-1" strike="noStrike">
              <a:solidFill>
                <a:srgbClr val="000000"/>
              </a:solidFill>
              <a:uFill>
                <a:solidFill>
                  <a:srgbClr val="ffffff"/>
                </a:solidFill>
              </a:uFill>
              <a:latin typeface="Arial"/>
            </a:endParaRPr>
          </a:p>
          <a:p>
            <a:pPr marL="152280">
              <a:lnSpc>
                <a:spcPct val="100000"/>
              </a:lnSpc>
            </a:pPr>
            <a:r>
              <a:rPr b="0" lang="fr-FR" sz="1800" spc="-1" strike="noStrike">
                <a:solidFill>
                  <a:srgbClr val="000000"/>
                </a:solidFill>
                <a:uFill>
                  <a:solidFill>
                    <a:srgbClr val="ffffff"/>
                  </a:solidFill>
                </a:uFill>
                <a:latin typeface="Arial"/>
                <a:ea typeface="DejaVu Sans"/>
              </a:rPr>
              <a:t>Remarque: Speech activity Etape donne de bon résultats dans le cas d’alternance rapide</a:t>
            </a:r>
            <a:endParaRPr b="0" lang="fr-FR" sz="1800" spc="-1" strike="noStrike">
              <a:solidFill>
                <a:srgbClr val="000000"/>
              </a:solidFill>
              <a:uFill>
                <a:solidFill>
                  <a:srgbClr val="ffffff"/>
                </a:solidFill>
              </a:uFill>
              <a:latin typeface="Arial"/>
            </a:endParaRPr>
          </a:p>
          <a:p>
            <a:pPr marL="152280">
              <a:lnSpc>
                <a:spcPct val="100000"/>
              </a:lnSpc>
            </a:pPr>
            <a:endParaRPr b="0" lang="fr-FR" sz="1800" spc="-1" strike="noStrike">
              <a:solidFill>
                <a:srgbClr val="000000"/>
              </a:solidFill>
              <a:uFill>
                <a:solidFill>
                  <a:srgbClr val="ffffff"/>
                </a:solidFill>
              </a:uFill>
              <a:latin typeface="Arial"/>
            </a:endParaRPr>
          </a:p>
          <a:p>
            <a:pPr marL="457200" indent="-380520">
              <a:lnSpc>
                <a:spcPct val="100000"/>
              </a:lnSpc>
              <a:spcBef>
                <a:spcPts val="360"/>
              </a:spcBef>
            </a:pPr>
            <a:r>
              <a:rPr b="1" lang="fr-FR" sz="1800" spc="-1" strike="noStrike">
                <a:solidFill>
                  <a:srgbClr val="0000ff"/>
                </a:solidFill>
                <a:uFill>
                  <a:solidFill>
                    <a:srgbClr val="ffffff"/>
                  </a:solidFill>
                </a:uFill>
                <a:latin typeface="Times New Roman"/>
                <a:ea typeface="Times New Roman"/>
              </a:rPr>
              <a:t>Interprétation</a:t>
            </a:r>
            <a:endParaRPr b="0" lang="fr-FR" sz="1800" spc="-1" strike="noStrike">
              <a:solidFill>
                <a:srgbClr val="000000"/>
              </a:solidFill>
              <a:uFill>
                <a:solidFill>
                  <a:srgbClr val="ffffff"/>
                </a:solidFill>
              </a:uFill>
              <a:latin typeface="Arial"/>
            </a:endParaRPr>
          </a:p>
          <a:p>
            <a:pPr marL="361800" indent="-285480">
              <a:lnSpc>
                <a:spcPct val="100000"/>
              </a:lnSpc>
              <a:spcBef>
                <a:spcPts val="360"/>
              </a:spcBef>
              <a:buClr>
                <a:srgbClr val="0000ff"/>
              </a:buClr>
              <a:buFont typeface="Times New Roman"/>
              <a:buChar char="-"/>
            </a:pPr>
            <a:r>
              <a:rPr b="0" lang="fr-FR" sz="1800" spc="-1" strike="noStrike">
                <a:solidFill>
                  <a:srgbClr val="000000"/>
                </a:solidFill>
                <a:uFill>
                  <a:solidFill>
                    <a:srgbClr val="ffffff"/>
                  </a:solidFill>
                </a:uFill>
                <a:latin typeface="Times New Roman"/>
                <a:ea typeface="Times New Roman"/>
              </a:rPr>
              <a:t>Généralement bien détectée</a:t>
            </a:r>
            <a:endParaRPr b="0" lang="fr-FR" sz="1800" spc="-1" strike="noStrike">
              <a:solidFill>
                <a:srgbClr val="000000"/>
              </a:solidFill>
              <a:uFill>
                <a:solidFill>
                  <a:srgbClr val="ffffff"/>
                </a:solidFill>
              </a:uFill>
              <a:latin typeface="Arial"/>
            </a:endParaRPr>
          </a:p>
          <a:p>
            <a:pPr marL="361800" indent="-285480">
              <a:lnSpc>
                <a:spcPct val="100000"/>
              </a:lnSpc>
              <a:spcBef>
                <a:spcPts val="360"/>
              </a:spcBef>
              <a:buClr>
                <a:srgbClr val="0000ff"/>
              </a:buClr>
              <a:buFont typeface="Times New Roman"/>
              <a:buChar char="-"/>
            </a:pPr>
            <a:r>
              <a:rPr b="0" lang="fr-FR" sz="1800" spc="-1" strike="noStrike">
                <a:solidFill>
                  <a:srgbClr val="000000"/>
                </a:solidFill>
                <a:uFill>
                  <a:solidFill>
                    <a:srgbClr val="ffffff"/>
                  </a:solidFill>
                </a:uFill>
                <a:latin typeface="Times New Roman"/>
                <a:ea typeface="Times New Roman"/>
              </a:rPr>
              <a:t>Certaines façons de chanter sont détectées comme de la parole. Certaines percussions et cordophones aussi.</a:t>
            </a:r>
            <a:endParaRPr b="0" lang="fr-FR" sz="1800" spc="-1" strike="noStrike">
              <a:solidFill>
                <a:srgbClr val="000000"/>
              </a:solidFill>
              <a:uFill>
                <a:solidFill>
                  <a:srgbClr val="ffffff"/>
                </a:solidFill>
              </a:uFill>
              <a:latin typeface="Arial"/>
            </a:endParaRPr>
          </a:p>
          <a:p>
            <a:pPr marL="152280">
              <a:lnSpc>
                <a:spcPct val="100000"/>
              </a:lnSpc>
            </a:pPr>
            <a:endParaRPr b="0" lang="fr-FR" sz="1800" spc="-1" strike="noStrike">
              <a:solidFill>
                <a:srgbClr val="000000"/>
              </a:solidFill>
              <a:uFill>
                <a:solidFill>
                  <a:srgbClr val="ffffff"/>
                </a:solidFill>
              </a:uFill>
              <a:latin typeface="Arial"/>
            </a:endParaRPr>
          </a:p>
          <a:p>
            <a:pPr marL="152280">
              <a:lnSpc>
                <a:spcPct val="100000"/>
              </a:lnSpc>
            </a:pPr>
            <a:endParaRPr b="0" lang="fr-FR" sz="1800" spc="-1" strike="noStrike">
              <a:solidFill>
                <a:srgbClr val="000000"/>
              </a:solidFill>
              <a:uFill>
                <a:solidFill>
                  <a:srgbClr val="ffffff"/>
                </a:solidFill>
              </a:uFill>
              <a:latin typeface="Arial"/>
            </a:endParaRPr>
          </a:p>
          <a:p>
            <a:pPr marL="152280">
              <a:lnSpc>
                <a:spcPct val="100000"/>
              </a:lnSpc>
            </a:pPr>
            <a:endParaRPr b="0" lang="fr-FR" sz="1800" spc="-1" strike="noStrike">
              <a:solidFill>
                <a:srgbClr val="000000"/>
              </a:solidFill>
              <a:uFill>
                <a:solidFill>
                  <a:srgbClr val="ffffff"/>
                </a:solidFill>
              </a:uFill>
              <a:latin typeface="Arial"/>
            </a:endParaRPr>
          </a:p>
        </p:txBody>
      </p:sp>
      <p:sp>
        <p:nvSpPr>
          <p:cNvPr id="308" name="CustomShape 4"/>
          <p:cNvSpPr/>
          <p:nvPr/>
        </p:nvSpPr>
        <p:spPr>
          <a:xfrm>
            <a:off x="7783560" y="6370560"/>
            <a:ext cx="1296720" cy="456840"/>
          </a:xfrm>
          <a:prstGeom prst="rect">
            <a:avLst/>
          </a:prstGeom>
          <a:noFill/>
          <a:ln>
            <a:noFill/>
          </a:ln>
        </p:spPr>
        <p:style>
          <a:lnRef idx="0"/>
          <a:fillRef idx="0"/>
          <a:effectRef idx="0"/>
          <a:fontRef idx="minor"/>
        </p:style>
        <p:txBody>
          <a:bodyPr lIns="90000" rIns="90000" tIns="45000" bIns="45000"/>
          <a:p>
            <a:pPr>
              <a:lnSpc>
                <a:spcPct val="100000"/>
              </a:lnSpc>
            </a:pPr>
            <a:fld id="{75CBAE8C-42BB-4548-93C7-8D4D90FBDA43}" type="slidenum">
              <a:rPr b="0" lang="fr-FR" sz="1800" spc="-1" strike="noStrike">
                <a:solidFill>
                  <a:srgbClr val="000000"/>
                </a:solidFill>
                <a:uFill>
                  <a:solidFill>
                    <a:srgbClr val="ffffff"/>
                  </a:solidFill>
                </a:uFill>
                <a:latin typeface="Arial"/>
                <a:ea typeface="DejaVu Sans"/>
              </a:rPr>
              <a:t>&lt;numéro&gt;</a:t>
            </a:fld>
            <a:endParaRPr b="0" lang="fr-FR" sz="1800" spc="-1" strike="noStrike">
              <a:solidFill>
                <a:srgbClr val="000000"/>
              </a:solidFill>
              <a:uFill>
                <a:solidFill>
                  <a:srgbClr val="ffffff"/>
                </a:solidFill>
              </a:uFill>
              <a:latin typeface="Arial"/>
            </a:endParaRPr>
          </a:p>
        </p:txBody>
      </p:sp>
      <p:pic>
        <p:nvPicPr>
          <p:cNvPr id="309" name="" descr=""/>
          <p:cNvPicPr/>
          <p:nvPr/>
        </p:nvPicPr>
        <p:blipFill>
          <a:blip r:embed="rId1"/>
          <a:stretch/>
        </p:blipFill>
        <p:spPr>
          <a:xfrm>
            <a:off x="685800" y="1422360"/>
            <a:ext cx="7746840" cy="2146320"/>
          </a:xfrm>
          <a:prstGeom prst="rect">
            <a:avLst/>
          </a:prstGeom>
          <a:ln>
            <a:noFill/>
          </a:ln>
        </p:spPr>
      </p:pic>
    </p:spTree>
  </p:cSld>
  <p:transition spd="slow">
    <p:fade/>
  </p:transition>
  <p:timing>
    <p:tnLst>
      <p:par>
        <p:cTn id="51" dur="indefinite" restart="never" nodeType="tmRoot">
          <p:childTnLst>
            <p:seq>
              <p:cTn id="52" nodeType="mainSeq"/>
              <p:prevCondLst>
                <p:cond delay="0" evt="onPrev">
                  <p:tgtEl>
                    <p:sldTgt/>
                  </p:tgtEl>
                </p:cond>
              </p:prevCondLst>
              <p:nextCondLst>
                <p:cond delay="0" evt="onNext">
                  <p:tgtEl>
                    <p:sldTgt/>
                  </p:tgtEl>
                </p:cond>
              </p:nextCondLst>
            </p:seq>
          </p:childTnLst>
        </p:cTn>
      </p:par>
    </p:tnLst>
  </p:timing>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0" name="TextShape 1"/>
          <p:cNvSpPr txBox="1"/>
          <p:nvPr/>
        </p:nvSpPr>
        <p:spPr>
          <a:xfrm>
            <a:off x="7783560" y="6370560"/>
            <a:ext cx="1296720" cy="456840"/>
          </a:xfrm>
          <a:prstGeom prst="rect">
            <a:avLst/>
          </a:prstGeom>
          <a:noFill/>
          <a:ln>
            <a:noFill/>
          </a:ln>
        </p:spPr>
        <p:txBody>
          <a:bodyPr tIns="91440" bIns="91440" anchor="ctr"/>
          <a:p>
            <a:pPr>
              <a:lnSpc>
                <a:spcPct val="100000"/>
              </a:lnSpc>
            </a:pPr>
            <a:fld id="{C5F7F9A7-FACA-484B-B391-8C6F20F6C219}" type="slidenum">
              <a:rPr b="0" lang="fr-FR" sz="1800" spc="-1" strike="noStrike">
                <a:solidFill>
                  <a:srgbClr val="000000"/>
                </a:solidFill>
                <a:uFill>
                  <a:solidFill>
                    <a:srgbClr val="ffffff"/>
                  </a:solidFill>
                </a:uFill>
                <a:latin typeface="Arial"/>
                <a:ea typeface="DejaVu Sans"/>
              </a:rPr>
              <a:t>&lt;numéro&gt;</a:t>
            </a:fld>
            <a:endParaRPr b="0" lang="fr-FR" sz="1400" spc="-1" strike="noStrike">
              <a:solidFill>
                <a:srgbClr val="000000"/>
              </a:solidFill>
              <a:uFill>
                <a:solidFill>
                  <a:srgbClr val="ffffff"/>
                </a:solidFill>
              </a:uFill>
              <a:latin typeface="Times New Roman"/>
            </a:endParaRPr>
          </a:p>
        </p:txBody>
      </p:sp>
      <p:sp>
        <p:nvSpPr>
          <p:cNvPr id="311" name="TextShape 2"/>
          <p:cNvSpPr txBox="1"/>
          <p:nvPr/>
        </p:nvSpPr>
        <p:spPr>
          <a:xfrm>
            <a:off x="685800" y="708120"/>
            <a:ext cx="7924320" cy="5257440"/>
          </a:xfrm>
          <a:prstGeom prst="rect">
            <a:avLst/>
          </a:prstGeom>
          <a:noFill/>
          <a:ln>
            <a:noFill/>
          </a:ln>
        </p:spPr>
        <p:txBody>
          <a:bodyPr tIns="91440" bIns="91440"/>
          <a:p>
            <a:r>
              <a:rPr b="1" lang="fr-FR" sz="2000" spc="-1" strike="noStrike">
                <a:solidFill>
                  <a:srgbClr val="0000ff"/>
                </a:solidFill>
                <a:uFill>
                  <a:solidFill>
                    <a:srgbClr val="ffffff"/>
                  </a:solidFill>
                </a:uFill>
                <a:latin typeface="Times New Roman"/>
              </a:rPr>
              <a:t>Résultats des évaluations:</a:t>
            </a:r>
            <a:endParaRPr b="0" lang="fr-FR" sz="1800" spc="-1" strike="noStrike">
              <a:solidFill>
                <a:srgbClr val="000000"/>
              </a:solidFill>
              <a:uFill>
                <a:solidFill>
                  <a:srgbClr val="ffffff"/>
                </a:solidFill>
              </a:uFill>
              <a:latin typeface="Arial"/>
            </a:endParaRPr>
          </a:p>
          <a:p>
            <a:endParaRPr b="0" lang="fr-FR" sz="1800" spc="-1" strike="noStrike">
              <a:solidFill>
                <a:srgbClr val="000000"/>
              </a:solidFill>
              <a:uFill>
                <a:solidFill>
                  <a:srgbClr val="ffffff"/>
                </a:solidFill>
              </a:uFill>
              <a:latin typeface="Arial"/>
            </a:endParaRPr>
          </a:p>
          <a:p>
            <a:endParaRPr b="0" lang="fr-FR" sz="1800" spc="-1" strike="noStrike">
              <a:solidFill>
                <a:srgbClr val="000000"/>
              </a:solidFill>
              <a:uFill>
                <a:solidFill>
                  <a:srgbClr val="ffffff"/>
                </a:solidFill>
              </a:uFill>
              <a:latin typeface="Arial"/>
            </a:endParaRPr>
          </a:p>
          <a:p>
            <a:endParaRPr b="0" lang="fr-FR" sz="1800" spc="-1" strike="noStrike">
              <a:solidFill>
                <a:srgbClr val="000000"/>
              </a:solidFill>
              <a:uFill>
                <a:solidFill>
                  <a:srgbClr val="ffffff"/>
                </a:solidFill>
              </a:uFill>
              <a:latin typeface="Arial"/>
            </a:endParaRPr>
          </a:p>
          <a:p>
            <a:endParaRPr b="0" lang="fr-FR" sz="1800" spc="-1" strike="noStrike">
              <a:solidFill>
                <a:srgbClr val="000000"/>
              </a:solidFill>
              <a:uFill>
                <a:solidFill>
                  <a:srgbClr val="ffffff"/>
                </a:solidFill>
              </a:uFill>
              <a:latin typeface="Arial"/>
            </a:endParaRPr>
          </a:p>
          <a:p>
            <a:endParaRPr b="0" lang="fr-FR" sz="1800" spc="-1" strike="noStrike">
              <a:solidFill>
                <a:srgbClr val="000000"/>
              </a:solidFill>
              <a:uFill>
                <a:solidFill>
                  <a:srgbClr val="ffffff"/>
                </a:solidFill>
              </a:uFill>
              <a:latin typeface="Arial"/>
            </a:endParaRPr>
          </a:p>
          <a:p>
            <a:endParaRPr b="0" lang="fr-FR" sz="1800" spc="-1" strike="noStrike">
              <a:solidFill>
                <a:srgbClr val="000000"/>
              </a:solidFill>
              <a:uFill>
                <a:solidFill>
                  <a:srgbClr val="ffffff"/>
                </a:solidFill>
              </a:uFill>
              <a:latin typeface="Arial"/>
            </a:endParaRPr>
          </a:p>
          <a:p>
            <a:endParaRPr b="0" lang="fr-FR" sz="1800" spc="-1" strike="noStrike">
              <a:solidFill>
                <a:srgbClr val="000000"/>
              </a:solidFill>
              <a:uFill>
                <a:solidFill>
                  <a:srgbClr val="ffffff"/>
                </a:solidFill>
              </a:uFill>
              <a:latin typeface="Arial"/>
            </a:endParaRPr>
          </a:p>
          <a:p>
            <a:r>
              <a:rPr b="1" lang="fr-FR" sz="2000" spc="-1" strike="noStrike">
                <a:solidFill>
                  <a:srgbClr val="0000ff"/>
                </a:solidFill>
                <a:uFill>
                  <a:solidFill>
                    <a:srgbClr val="ffffff"/>
                  </a:solidFill>
                </a:uFill>
                <a:latin typeface="Times New Roman"/>
              </a:rPr>
              <a:t>Interprétations:</a:t>
            </a:r>
            <a:endParaRPr b="0" lang="fr-FR" sz="1800" spc="-1" strike="noStrike">
              <a:solidFill>
                <a:srgbClr val="000000"/>
              </a:solidFill>
              <a:uFill>
                <a:solidFill>
                  <a:srgbClr val="ffffff"/>
                </a:solidFill>
              </a:uFill>
              <a:latin typeface="Arial"/>
            </a:endParaRPr>
          </a:p>
          <a:p>
            <a:endParaRPr b="0" lang="fr-FR" sz="1800" spc="-1" strike="noStrike">
              <a:solidFill>
                <a:srgbClr val="000000"/>
              </a:solidFill>
              <a:uFill>
                <a:solidFill>
                  <a:srgbClr val="ffffff"/>
                </a:solidFill>
              </a:uFill>
              <a:latin typeface="Arial"/>
            </a:endParaRPr>
          </a:p>
          <a:p>
            <a:pPr marL="152280">
              <a:lnSpc>
                <a:spcPct val="100000"/>
              </a:lnSpc>
            </a:pPr>
            <a:r>
              <a:rPr b="1" lang="fr-FR" sz="1800" spc="-1" strike="noStrike">
                <a:solidFill>
                  <a:srgbClr val="0d0d0d"/>
                </a:solidFill>
                <a:uFill>
                  <a:solidFill>
                    <a:srgbClr val="ffffff"/>
                  </a:solidFill>
                </a:uFill>
                <a:latin typeface="Times New Roman"/>
              </a:rPr>
              <a:t>- Bons résultats</a:t>
            </a:r>
            <a:endParaRPr b="0" lang="fr-FR" sz="1800" spc="-1" strike="noStrike">
              <a:solidFill>
                <a:srgbClr val="000000"/>
              </a:solidFill>
              <a:uFill>
                <a:solidFill>
                  <a:srgbClr val="ffffff"/>
                </a:solidFill>
              </a:uFill>
              <a:latin typeface="Arial"/>
            </a:endParaRPr>
          </a:p>
          <a:p>
            <a:pPr marL="152280">
              <a:lnSpc>
                <a:spcPct val="100000"/>
              </a:lnSpc>
              <a:buClr>
                <a:srgbClr val="0d0d0d"/>
              </a:buClr>
              <a:buFont typeface="StarSymbol"/>
              <a:buChar char="-"/>
            </a:pPr>
            <a:r>
              <a:rPr b="0" lang="fr-FR" sz="1800" spc="-1" strike="noStrike">
                <a:solidFill>
                  <a:srgbClr val="0d0d0d"/>
                </a:solidFill>
                <a:uFill>
                  <a:solidFill>
                    <a:srgbClr val="ffffff"/>
                  </a:solidFill>
                </a:uFill>
                <a:latin typeface="Times New Roman"/>
              </a:rPr>
              <a:t>Les notes tenues ne sont pas considérées comme chantées. Hésitations sur  les parties psalmodiées</a:t>
            </a:r>
            <a:endParaRPr b="0" lang="fr-FR" sz="1800" spc="-1" strike="noStrike">
              <a:solidFill>
                <a:srgbClr val="000000"/>
              </a:solidFill>
              <a:uFill>
                <a:solidFill>
                  <a:srgbClr val="ffffff"/>
                </a:solidFill>
              </a:uFill>
              <a:latin typeface="Arial"/>
            </a:endParaRPr>
          </a:p>
          <a:p>
            <a:pPr marL="152280">
              <a:lnSpc>
                <a:spcPct val="100000"/>
              </a:lnSpc>
              <a:buClr>
                <a:srgbClr val="0d0d0d"/>
              </a:buClr>
              <a:buFont typeface="StarSymbol"/>
              <a:buChar char="-"/>
            </a:pPr>
            <a:r>
              <a:rPr b="0" lang="fr-FR" sz="1800" spc="-1" strike="noStrike">
                <a:solidFill>
                  <a:srgbClr val="0d0d0d"/>
                </a:solidFill>
                <a:uFill>
                  <a:solidFill>
                    <a:srgbClr val="ffffff"/>
                  </a:solidFill>
                </a:uFill>
                <a:latin typeface="Times New Roman"/>
              </a:rPr>
              <a:t>La présence d’instruments à percussions peut fausser les résultats</a:t>
            </a:r>
            <a:endParaRPr b="0" lang="fr-FR" sz="1800" spc="-1" strike="noStrike">
              <a:solidFill>
                <a:srgbClr val="000000"/>
              </a:solidFill>
              <a:uFill>
                <a:solidFill>
                  <a:srgbClr val="ffffff"/>
                </a:solidFill>
              </a:uFill>
              <a:latin typeface="Arial"/>
            </a:endParaRPr>
          </a:p>
          <a:p>
            <a:pPr marL="152280">
              <a:lnSpc>
                <a:spcPct val="100000"/>
              </a:lnSpc>
            </a:pPr>
            <a:endParaRPr b="0" lang="fr-FR" sz="1800" spc="-1" strike="noStrike">
              <a:solidFill>
                <a:srgbClr val="000000"/>
              </a:solidFill>
              <a:uFill>
                <a:solidFill>
                  <a:srgbClr val="ffffff"/>
                </a:solidFill>
              </a:uFill>
              <a:latin typeface="Arial"/>
            </a:endParaRPr>
          </a:p>
          <a:p>
            <a:pPr marL="914400" indent="457200">
              <a:lnSpc>
                <a:spcPct val="115000"/>
              </a:lnSpc>
              <a:spcBef>
                <a:spcPts val="499"/>
              </a:spcBef>
            </a:pP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p:txBody>
      </p:sp>
      <p:sp>
        <p:nvSpPr>
          <p:cNvPr id="312" name="TextShape 3"/>
          <p:cNvSpPr txBox="1"/>
          <p:nvPr/>
        </p:nvSpPr>
        <p:spPr>
          <a:xfrm>
            <a:off x="0" y="0"/>
            <a:ext cx="7467120" cy="685440"/>
          </a:xfrm>
          <a:prstGeom prst="rect">
            <a:avLst/>
          </a:prstGeom>
          <a:noFill/>
          <a:ln>
            <a:noFill/>
          </a:ln>
        </p:spPr>
        <p:txBody>
          <a:bodyPr lIns="360000" rIns="92160" tIns="180000" bIns="46080" anchor="ctr"/>
          <a:p>
            <a:pPr>
              <a:lnSpc>
                <a:spcPct val="100000"/>
              </a:lnSpc>
            </a:pPr>
            <a:r>
              <a:rPr b="1" lang="fr-FR" sz="2400" spc="-1" strike="noStrike">
                <a:solidFill>
                  <a:srgbClr val="0000ff"/>
                </a:solidFill>
                <a:uFill>
                  <a:solidFill>
                    <a:srgbClr val="ffffff"/>
                  </a:solidFill>
                </a:uFill>
                <a:latin typeface="Times New Roman"/>
                <a:ea typeface="Times New Roman"/>
              </a:rPr>
              <a:t>2.3 Détection de la voix chantée</a:t>
            </a:r>
            <a:endParaRPr b="0" lang="fr-FR" sz="1800" spc="-1" strike="noStrike">
              <a:solidFill>
                <a:srgbClr val="000000"/>
              </a:solidFill>
              <a:uFill>
                <a:solidFill>
                  <a:srgbClr val="ffffff"/>
                </a:solidFill>
              </a:uFill>
              <a:latin typeface="Arial"/>
            </a:endParaRPr>
          </a:p>
        </p:txBody>
      </p:sp>
      <p:pic>
        <p:nvPicPr>
          <p:cNvPr id="313" name="" descr=""/>
          <p:cNvPicPr/>
          <p:nvPr/>
        </p:nvPicPr>
        <p:blipFill>
          <a:blip r:embed="rId1"/>
          <a:stretch/>
        </p:blipFill>
        <p:spPr>
          <a:xfrm>
            <a:off x="343080" y="1346040"/>
            <a:ext cx="8534520" cy="1498680"/>
          </a:xfrm>
          <a:prstGeom prst="rect">
            <a:avLst/>
          </a:prstGeom>
          <a:ln>
            <a:noFill/>
          </a:ln>
        </p:spPr>
      </p:pic>
    </p:spTree>
  </p:cSld>
  <p:transition spd="slow">
    <p:fade/>
  </p:transition>
  <p:timing>
    <p:tnLst>
      <p:par>
        <p:cTn id="53" dur="indefinite" restart="never" nodeType="tmRoot">
          <p:childTnLst>
            <p:seq>
              <p:cTn id="54" nodeType="mainSeq"/>
              <p:prevCondLst>
                <p:cond delay="0" evt="onPrev">
                  <p:tgtEl>
                    <p:sldTgt/>
                  </p:tgtEl>
                </p:cond>
              </p:prevCondLst>
              <p:nextCondLst>
                <p:cond delay="0" evt="onNext">
                  <p:tgtEl>
                    <p:sldTgt/>
                  </p:tgtEl>
                </p:cond>
              </p:nextCondLst>
            </p:seq>
          </p:childTnLst>
        </p:cTn>
      </p:par>
    </p:tnLst>
  </p:timing>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4" name="TextShape 1"/>
          <p:cNvSpPr txBox="1"/>
          <p:nvPr/>
        </p:nvSpPr>
        <p:spPr>
          <a:xfrm>
            <a:off x="7783560" y="6370560"/>
            <a:ext cx="1296720" cy="456840"/>
          </a:xfrm>
          <a:prstGeom prst="rect">
            <a:avLst/>
          </a:prstGeom>
          <a:noFill/>
          <a:ln>
            <a:noFill/>
          </a:ln>
        </p:spPr>
        <p:txBody>
          <a:bodyPr tIns="91440" bIns="91440" anchor="ctr"/>
          <a:p>
            <a:pPr>
              <a:lnSpc>
                <a:spcPct val="100000"/>
              </a:lnSpc>
            </a:pPr>
            <a:fld id="{FFC248D8-F0AC-4130-B4E9-C1540A93576B}" type="slidenum">
              <a:rPr b="0" lang="fr-FR" sz="1800" spc="-1" strike="noStrike">
                <a:solidFill>
                  <a:srgbClr val="000000"/>
                </a:solidFill>
                <a:uFill>
                  <a:solidFill>
                    <a:srgbClr val="ffffff"/>
                  </a:solidFill>
                </a:uFill>
                <a:latin typeface="Arial"/>
                <a:ea typeface="DejaVu Sans"/>
              </a:rPr>
              <a:t>&lt;numéro&gt;</a:t>
            </a:fld>
            <a:endParaRPr b="0" lang="fr-FR" sz="1400" spc="-1" strike="noStrike">
              <a:solidFill>
                <a:srgbClr val="000000"/>
              </a:solidFill>
              <a:uFill>
                <a:solidFill>
                  <a:srgbClr val="ffffff"/>
                </a:solidFill>
              </a:uFill>
              <a:latin typeface="Times New Roman"/>
            </a:endParaRPr>
          </a:p>
        </p:txBody>
      </p:sp>
      <p:sp>
        <p:nvSpPr>
          <p:cNvPr id="315" name="TextShape 2"/>
          <p:cNvSpPr txBox="1"/>
          <p:nvPr/>
        </p:nvSpPr>
        <p:spPr>
          <a:xfrm>
            <a:off x="685800" y="708120"/>
            <a:ext cx="7924320" cy="5257440"/>
          </a:xfrm>
          <a:prstGeom prst="rect">
            <a:avLst/>
          </a:prstGeom>
          <a:noFill/>
          <a:ln>
            <a:noFill/>
          </a:ln>
        </p:spPr>
        <p:txBody>
          <a:bodyPr tIns="91440" bIns="91440"/>
          <a:p>
            <a:endParaRPr b="0" lang="fr-FR" sz="1800" spc="-1" strike="noStrike">
              <a:solidFill>
                <a:srgbClr val="000000"/>
              </a:solidFill>
              <a:uFill>
                <a:solidFill>
                  <a:srgbClr val="ffffff"/>
                </a:solidFill>
              </a:uFill>
              <a:latin typeface="Arial"/>
            </a:endParaRPr>
          </a:p>
          <a:p>
            <a:r>
              <a:rPr b="1" lang="fr-FR" sz="2000" spc="-1" strike="noStrike">
                <a:solidFill>
                  <a:srgbClr val="0000ff"/>
                </a:solidFill>
                <a:uFill>
                  <a:solidFill>
                    <a:srgbClr val="ffffff"/>
                  </a:solidFill>
                </a:uFill>
                <a:latin typeface="Times New Roman"/>
              </a:rPr>
              <a:t>Exemple:</a:t>
            </a:r>
            <a:endParaRPr b="0" lang="fr-FR" sz="1800" spc="-1" strike="noStrike">
              <a:solidFill>
                <a:srgbClr val="000000"/>
              </a:solidFill>
              <a:uFill>
                <a:solidFill>
                  <a:srgbClr val="ffffff"/>
                </a:solidFill>
              </a:uFill>
              <a:latin typeface="Arial"/>
            </a:endParaRPr>
          </a:p>
          <a:p>
            <a:endParaRPr b="0" lang="fr-FR" sz="1800" spc="-1" strike="noStrike">
              <a:solidFill>
                <a:srgbClr val="000000"/>
              </a:solidFill>
              <a:uFill>
                <a:solidFill>
                  <a:srgbClr val="ffffff"/>
                </a:solidFill>
              </a:uFill>
              <a:latin typeface="Arial"/>
            </a:endParaRPr>
          </a:p>
          <a:p>
            <a:pPr marL="152280">
              <a:lnSpc>
                <a:spcPct val="100000"/>
              </a:lnSpc>
            </a:pPr>
            <a:r>
              <a:rPr b="1" lang="fr-FR" sz="1200" spc="-1" strike="noStrike" u="sng">
                <a:solidFill>
                  <a:srgbClr val="0000ff"/>
                </a:solidFill>
                <a:uFill>
                  <a:solidFill>
                    <a:srgbClr val="ffffff"/>
                  </a:solidFill>
                </a:uFill>
                <a:latin typeface="Times New Roman"/>
                <a:hlinkClick r:id="rId1"/>
              </a:rPr>
              <a:t>http://diadems.telemeta.org/archives/items/CNRSMH_I_2013_605_001_14</a:t>
            </a:r>
            <a:r>
              <a:rPr b="1" lang="fr-FR" sz="1200" spc="-1" strike="noStrike" u="sng">
                <a:solidFill>
                  <a:srgbClr val="0000ff"/>
                </a:solidFill>
                <a:uFill>
                  <a:solidFill>
                    <a:srgbClr val="ffffff"/>
                  </a:solidFill>
                </a:uFill>
                <a:latin typeface="Times New Roman"/>
                <a:hlinkClick r:id="rId2"/>
              </a:rPr>
              <a:t>/</a:t>
            </a:r>
            <a:endParaRPr b="0" lang="fr-FR" sz="1800" spc="-1" strike="noStrike">
              <a:solidFill>
                <a:srgbClr val="000000"/>
              </a:solidFill>
              <a:uFill>
                <a:solidFill>
                  <a:srgbClr val="ffffff"/>
                </a:solidFill>
              </a:uFill>
              <a:latin typeface="Arial"/>
            </a:endParaRPr>
          </a:p>
          <a:p>
            <a:pPr marL="152280">
              <a:lnSpc>
                <a:spcPct val="100000"/>
              </a:lnSpc>
            </a:pPr>
            <a:endParaRPr b="0" lang="fr-FR" sz="1800" spc="-1" strike="noStrike">
              <a:solidFill>
                <a:srgbClr val="000000"/>
              </a:solidFill>
              <a:uFill>
                <a:solidFill>
                  <a:srgbClr val="ffffff"/>
                </a:solidFill>
              </a:uFill>
              <a:latin typeface="Arial"/>
            </a:endParaRPr>
          </a:p>
          <a:p>
            <a:pPr marL="152280">
              <a:lnSpc>
                <a:spcPct val="100000"/>
              </a:lnSpc>
            </a:pPr>
            <a:endParaRPr b="0" lang="fr-FR" sz="1800" spc="-1" strike="noStrike">
              <a:solidFill>
                <a:srgbClr val="000000"/>
              </a:solidFill>
              <a:uFill>
                <a:solidFill>
                  <a:srgbClr val="ffffff"/>
                </a:solidFill>
              </a:uFill>
              <a:latin typeface="Arial"/>
            </a:endParaRPr>
          </a:p>
          <a:p>
            <a:pPr marL="152280">
              <a:lnSpc>
                <a:spcPct val="100000"/>
              </a:lnSpc>
            </a:pPr>
            <a:endParaRPr b="0" lang="fr-FR" sz="1800" spc="-1" strike="noStrike">
              <a:solidFill>
                <a:srgbClr val="000000"/>
              </a:solidFill>
              <a:uFill>
                <a:solidFill>
                  <a:srgbClr val="ffffff"/>
                </a:solidFill>
              </a:uFill>
              <a:latin typeface="Arial"/>
            </a:endParaRPr>
          </a:p>
          <a:p>
            <a:pPr marL="152280">
              <a:lnSpc>
                <a:spcPct val="100000"/>
              </a:lnSpc>
            </a:pPr>
            <a:endParaRPr b="0" lang="fr-FR" sz="1800" spc="-1" strike="noStrike">
              <a:solidFill>
                <a:srgbClr val="000000"/>
              </a:solidFill>
              <a:uFill>
                <a:solidFill>
                  <a:srgbClr val="ffffff"/>
                </a:solidFill>
              </a:uFill>
              <a:latin typeface="Arial"/>
            </a:endParaRPr>
          </a:p>
          <a:p>
            <a:pPr marL="152280">
              <a:lnSpc>
                <a:spcPct val="100000"/>
              </a:lnSpc>
            </a:pPr>
            <a:endParaRPr b="0" lang="fr-FR" sz="1800" spc="-1" strike="noStrike">
              <a:solidFill>
                <a:srgbClr val="000000"/>
              </a:solidFill>
              <a:uFill>
                <a:solidFill>
                  <a:srgbClr val="ffffff"/>
                </a:solidFill>
              </a:uFill>
              <a:latin typeface="Arial"/>
            </a:endParaRPr>
          </a:p>
          <a:p>
            <a:pPr marL="152280">
              <a:lnSpc>
                <a:spcPct val="100000"/>
              </a:lnSpc>
            </a:pPr>
            <a:endParaRPr b="0" lang="fr-FR" sz="1800" spc="-1" strike="noStrike">
              <a:solidFill>
                <a:srgbClr val="000000"/>
              </a:solidFill>
              <a:uFill>
                <a:solidFill>
                  <a:srgbClr val="ffffff"/>
                </a:solidFill>
              </a:uFill>
              <a:latin typeface="Arial"/>
            </a:endParaRPr>
          </a:p>
          <a:p>
            <a:pPr marL="152280">
              <a:lnSpc>
                <a:spcPct val="100000"/>
              </a:lnSpc>
            </a:pPr>
            <a:endParaRPr b="0" lang="fr-FR" sz="1800" spc="-1" strike="noStrike">
              <a:solidFill>
                <a:srgbClr val="000000"/>
              </a:solidFill>
              <a:uFill>
                <a:solidFill>
                  <a:srgbClr val="ffffff"/>
                </a:solidFill>
              </a:uFill>
              <a:latin typeface="Arial"/>
            </a:endParaRPr>
          </a:p>
          <a:p>
            <a:pPr marL="152280">
              <a:lnSpc>
                <a:spcPct val="100000"/>
              </a:lnSpc>
            </a:pPr>
            <a:endParaRPr b="0" lang="fr-FR" sz="1800" spc="-1" strike="noStrike">
              <a:solidFill>
                <a:srgbClr val="000000"/>
              </a:solidFill>
              <a:uFill>
                <a:solidFill>
                  <a:srgbClr val="ffffff"/>
                </a:solidFill>
              </a:uFill>
              <a:latin typeface="Arial"/>
            </a:endParaRPr>
          </a:p>
          <a:p>
            <a:pPr marL="914400" indent="457200">
              <a:lnSpc>
                <a:spcPct val="115000"/>
              </a:lnSpc>
              <a:spcBef>
                <a:spcPts val="499"/>
              </a:spcBef>
            </a:pP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p:txBody>
      </p:sp>
      <p:sp>
        <p:nvSpPr>
          <p:cNvPr id="316" name="TextShape 3"/>
          <p:cNvSpPr txBox="1"/>
          <p:nvPr/>
        </p:nvSpPr>
        <p:spPr>
          <a:xfrm>
            <a:off x="0" y="0"/>
            <a:ext cx="7467120" cy="685440"/>
          </a:xfrm>
          <a:prstGeom prst="rect">
            <a:avLst/>
          </a:prstGeom>
          <a:noFill/>
          <a:ln>
            <a:noFill/>
          </a:ln>
        </p:spPr>
        <p:txBody>
          <a:bodyPr lIns="360000" rIns="92160" tIns="180000" bIns="46080" anchor="ctr"/>
          <a:p>
            <a:pPr>
              <a:lnSpc>
                <a:spcPct val="100000"/>
              </a:lnSpc>
            </a:pPr>
            <a:r>
              <a:rPr b="1" lang="fr-FR" sz="2400" spc="-1" strike="noStrike">
                <a:solidFill>
                  <a:srgbClr val="0000ff"/>
                </a:solidFill>
                <a:uFill>
                  <a:solidFill>
                    <a:srgbClr val="ffffff"/>
                  </a:solidFill>
                </a:uFill>
                <a:latin typeface="Times New Roman"/>
                <a:ea typeface="Times New Roman"/>
              </a:rPr>
              <a:t>Détection de la voix chantée</a:t>
            </a:r>
            <a:endParaRPr b="0" lang="fr-FR" sz="1800" spc="-1" strike="noStrike">
              <a:solidFill>
                <a:srgbClr val="000000"/>
              </a:solidFill>
              <a:uFill>
                <a:solidFill>
                  <a:srgbClr val="ffffff"/>
                </a:solidFill>
              </a:uFill>
              <a:latin typeface="Arial"/>
            </a:endParaRPr>
          </a:p>
        </p:txBody>
      </p:sp>
      <p:pic>
        <p:nvPicPr>
          <p:cNvPr id="317" name="Image 1" descr=""/>
          <p:cNvPicPr/>
          <p:nvPr/>
        </p:nvPicPr>
        <p:blipFill>
          <a:blip r:embed="rId3"/>
          <a:stretch/>
        </p:blipFill>
        <p:spPr>
          <a:xfrm>
            <a:off x="0" y="2502000"/>
            <a:ext cx="9143640" cy="1995120"/>
          </a:xfrm>
          <a:prstGeom prst="rect">
            <a:avLst/>
          </a:prstGeom>
          <a:ln>
            <a:noFill/>
          </a:ln>
        </p:spPr>
      </p:pic>
    </p:spTree>
  </p:cSld>
  <p:transition spd="slow">
    <p:fade/>
  </p:transition>
  <p:timing>
    <p:tnLst>
      <p:par>
        <p:cTn id="55" dur="indefinite" restart="never" nodeType="tmRoot">
          <p:childTnLst>
            <p:seq>
              <p:cTn id="56" nodeType="mainSeq"/>
              <p:prevCondLst>
                <p:cond delay="0" evt="onPrev">
                  <p:tgtEl>
                    <p:sldTgt/>
                  </p:tgtEl>
                </p:cond>
              </p:prevCondLst>
              <p:nextCondLst>
                <p:cond delay="0" evt="onNext">
                  <p:tgtEl>
                    <p:sldTgt/>
                  </p:tgtEl>
                </p:cond>
              </p:nextCondLst>
            </p:seq>
          </p:childTnLst>
        </p:cTn>
      </p:par>
    </p:tnLst>
  </p:timing>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8" name="TextShape 1"/>
          <p:cNvSpPr txBox="1"/>
          <p:nvPr/>
        </p:nvSpPr>
        <p:spPr>
          <a:xfrm>
            <a:off x="7783560" y="6370560"/>
            <a:ext cx="1296720" cy="456840"/>
          </a:xfrm>
          <a:prstGeom prst="rect">
            <a:avLst/>
          </a:prstGeom>
          <a:noFill/>
          <a:ln>
            <a:noFill/>
          </a:ln>
        </p:spPr>
        <p:txBody>
          <a:bodyPr tIns="91440" bIns="91440" anchor="ctr"/>
          <a:p>
            <a:pPr>
              <a:lnSpc>
                <a:spcPct val="100000"/>
              </a:lnSpc>
            </a:pPr>
            <a:fld id="{C8CD94B9-9C4D-43F0-8DB5-27CC27E1D9E7}" type="slidenum">
              <a:rPr b="0" lang="fr-FR" sz="1800" spc="-1" strike="noStrike">
                <a:solidFill>
                  <a:srgbClr val="000000"/>
                </a:solidFill>
                <a:uFill>
                  <a:solidFill>
                    <a:srgbClr val="ffffff"/>
                  </a:solidFill>
                </a:uFill>
                <a:latin typeface="Arial"/>
                <a:ea typeface="DejaVu Sans"/>
              </a:rPr>
              <a:t>&lt;numéro&gt;</a:t>
            </a:fld>
            <a:endParaRPr b="0" lang="fr-FR" sz="1400" spc="-1" strike="noStrike">
              <a:solidFill>
                <a:srgbClr val="000000"/>
              </a:solidFill>
              <a:uFill>
                <a:solidFill>
                  <a:srgbClr val="ffffff"/>
                </a:solidFill>
              </a:uFill>
              <a:latin typeface="Times New Roman"/>
            </a:endParaRPr>
          </a:p>
        </p:txBody>
      </p:sp>
      <p:sp>
        <p:nvSpPr>
          <p:cNvPr id="319" name="TextShape 2"/>
          <p:cNvSpPr txBox="1"/>
          <p:nvPr/>
        </p:nvSpPr>
        <p:spPr>
          <a:xfrm>
            <a:off x="685800" y="708120"/>
            <a:ext cx="7924320" cy="5257440"/>
          </a:xfrm>
          <a:prstGeom prst="rect">
            <a:avLst/>
          </a:prstGeom>
          <a:noFill/>
          <a:ln>
            <a:noFill/>
          </a:ln>
        </p:spPr>
        <p:txBody>
          <a:bodyPr tIns="91440" bIns="91440"/>
          <a:p>
            <a:r>
              <a:rPr b="1" lang="fr-FR" sz="2000" spc="-1" strike="noStrike">
                <a:solidFill>
                  <a:srgbClr val="0000ff"/>
                </a:solidFill>
                <a:uFill>
                  <a:solidFill>
                    <a:srgbClr val="ffffff"/>
                  </a:solidFill>
                </a:uFill>
                <a:latin typeface="Times New Roman"/>
              </a:rPr>
              <a:t>Résultats des évaluations:</a:t>
            </a:r>
            <a:endParaRPr b="0" lang="fr-FR" sz="1800" spc="-1" strike="noStrike">
              <a:solidFill>
                <a:srgbClr val="000000"/>
              </a:solidFill>
              <a:uFill>
                <a:solidFill>
                  <a:srgbClr val="ffffff"/>
                </a:solidFill>
              </a:uFill>
              <a:latin typeface="Arial"/>
            </a:endParaRPr>
          </a:p>
          <a:p>
            <a:endParaRPr b="0" lang="fr-FR" sz="1800" spc="-1" strike="noStrike">
              <a:solidFill>
                <a:srgbClr val="000000"/>
              </a:solidFill>
              <a:uFill>
                <a:solidFill>
                  <a:srgbClr val="ffffff"/>
                </a:solidFill>
              </a:uFill>
              <a:latin typeface="Arial"/>
            </a:endParaRPr>
          </a:p>
          <a:p>
            <a:endParaRPr b="0" lang="fr-FR" sz="1800" spc="-1" strike="noStrike">
              <a:solidFill>
                <a:srgbClr val="000000"/>
              </a:solidFill>
              <a:uFill>
                <a:solidFill>
                  <a:srgbClr val="ffffff"/>
                </a:solidFill>
              </a:uFill>
              <a:latin typeface="Arial"/>
            </a:endParaRPr>
          </a:p>
          <a:p>
            <a:endParaRPr b="0" lang="fr-FR" sz="1800" spc="-1" strike="noStrike">
              <a:solidFill>
                <a:srgbClr val="000000"/>
              </a:solidFill>
              <a:uFill>
                <a:solidFill>
                  <a:srgbClr val="ffffff"/>
                </a:solidFill>
              </a:uFill>
              <a:latin typeface="Arial"/>
            </a:endParaRPr>
          </a:p>
          <a:p>
            <a:endParaRPr b="0" lang="fr-FR" sz="1800" spc="-1" strike="noStrike">
              <a:solidFill>
                <a:srgbClr val="000000"/>
              </a:solidFill>
              <a:uFill>
                <a:solidFill>
                  <a:srgbClr val="ffffff"/>
                </a:solidFill>
              </a:uFill>
              <a:latin typeface="Arial"/>
            </a:endParaRPr>
          </a:p>
          <a:p>
            <a:endParaRPr b="0" lang="fr-FR" sz="1800" spc="-1" strike="noStrike">
              <a:solidFill>
                <a:srgbClr val="000000"/>
              </a:solidFill>
              <a:uFill>
                <a:solidFill>
                  <a:srgbClr val="ffffff"/>
                </a:solidFill>
              </a:uFill>
              <a:latin typeface="Arial"/>
            </a:endParaRPr>
          </a:p>
          <a:p>
            <a:endParaRPr b="0" lang="fr-FR" sz="1800" spc="-1" strike="noStrike">
              <a:solidFill>
                <a:srgbClr val="000000"/>
              </a:solidFill>
              <a:uFill>
                <a:solidFill>
                  <a:srgbClr val="ffffff"/>
                </a:solidFill>
              </a:uFill>
              <a:latin typeface="Arial"/>
            </a:endParaRPr>
          </a:p>
          <a:p>
            <a:endParaRPr b="0" lang="fr-FR" sz="1800" spc="-1" strike="noStrike">
              <a:solidFill>
                <a:srgbClr val="000000"/>
              </a:solidFill>
              <a:uFill>
                <a:solidFill>
                  <a:srgbClr val="ffffff"/>
                </a:solidFill>
              </a:uFill>
              <a:latin typeface="Arial"/>
            </a:endParaRPr>
          </a:p>
          <a:p>
            <a:pPr>
              <a:lnSpc>
                <a:spcPct val="100000"/>
              </a:lnSpc>
            </a:pPr>
            <a:r>
              <a:rPr b="1" lang="fr-FR" sz="2000" spc="-1" strike="noStrike">
                <a:solidFill>
                  <a:srgbClr val="0000ff"/>
                </a:solidFill>
                <a:uFill>
                  <a:solidFill>
                    <a:srgbClr val="ffffff"/>
                  </a:solidFill>
                </a:uFill>
                <a:latin typeface="Times New Roman"/>
                <a:ea typeface="Times New Roman"/>
              </a:rPr>
              <a:t>Interprétation: </a:t>
            </a:r>
            <a:endParaRPr b="0" lang="fr-FR" sz="1800" spc="-1" strike="noStrike">
              <a:solidFill>
                <a:srgbClr val="000000"/>
              </a:solidFill>
              <a:uFill>
                <a:solidFill>
                  <a:srgbClr val="ffffff"/>
                </a:solidFill>
              </a:uFill>
              <a:latin typeface="Arial"/>
            </a:endParaRPr>
          </a:p>
          <a:p>
            <a:pPr marL="914400" indent="457200">
              <a:lnSpc>
                <a:spcPct val="115000"/>
              </a:lnSpc>
              <a:spcBef>
                <a:spcPts val="499"/>
              </a:spcBef>
            </a:pPr>
            <a:endParaRPr b="0" lang="fr-FR" sz="1800" spc="-1" strike="noStrike">
              <a:solidFill>
                <a:srgbClr val="000000"/>
              </a:solidFill>
              <a:uFill>
                <a:solidFill>
                  <a:srgbClr val="ffffff"/>
                </a:solidFill>
              </a:uFill>
              <a:latin typeface="Arial"/>
            </a:endParaRPr>
          </a:p>
          <a:p>
            <a:pPr>
              <a:lnSpc>
                <a:spcPct val="100000"/>
              </a:lnSpc>
            </a:pPr>
            <a:r>
              <a:rPr b="0" lang="fr-FR" sz="1800" spc="-1" strike="noStrike">
                <a:solidFill>
                  <a:srgbClr val="c0504d"/>
                </a:solidFill>
                <a:uFill>
                  <a:solidFill>
                    <a:srgbClr val="ffffff"/>
                  </a:solidFill>
                </a:uFill>
                <a:latin typeface="Times New Roman"/>
                <a:ea typeface="Times New Roman"/>
              </a:rPr>
              <a:t>Efficacité variable:</a:t>
            </a: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a:p>
            <a:pPr marL="285840" indent="-285480">
              <a:lnSpc>
                <a:spcPct val="100000"/>
              </a:lnSpc>
              <a:buClr>
                <a:srgbClr val="000000"/>
              </a:buClr>
              <a:buFont typeface="StarSymbol"/>
              <a:buChar char="-"/>
            </a:pPr>
            <a:r>
              <a:rPr b="0" lang="fr-FR" sz="1800" spc="-1" strike="noStrike">
                <a:solidFill>
                  <a:srgbClr val="c0504d"/>
                </a:solidFill>
                <a:uFill>
                  <a:solidFill>
                    <a:srgbClr val="ffffff"/>
                  </a:solidFill>
                </a:uFill>
                <a:latin typeface="Times New Roman"/>
                <a:ea typeface="Times New Roman"/>
              </a:rPr>
              <a:t>La voix parlée est parfois reconnue comme de la musique</a:t>
            </a:r>
            <a:endParaRPr b="0" lang="fr-FR" sz="1800" spc="-1" strike="noStrike">
              <a:solidFill>
                <a:srgbClr val="000000"/>
              </a:solidFill>
              <a:uFill>
                <a:solidFill>
                  <a:srgbClr val="ffffff"/>
                </a:solidFill>
              </a:uFill>
              <a:latin typeface="Arial"/>
            </a:endParaRPr>
          </a:p>
          <a:p>
            <a:pPr marL="285840" indent="-285480">
              <a:lnSpc>
                <a:spcPct val="100000"/>
              </a:lnSpc>
              <a:buClr>
                <a:srgbClr val="000000"/>
              </a:buClr>
              <a:buFont typeface="StarSymbol"/>
              <a:buChar char="-"/>
            </a:pPr>
            <a:r>
              <a:rPr b="0" lang="fr-FR" sz="1800" spc="-1" strike="noStrike">
                <a:solidFill>
                  <a:srgbClr val="c0504d"/>
                </a:solidFill>
                <a:uFill>
                  <a:solidFill>
                    <a:srgbClr val="ffffff"/>
                  </a:solidFill>
                </a:uFill>
                <a:latin typeface="Times New Roman"/>
                <a:ea typeface="Times New Roman"/>
              </a:rPr>
              <a:t>Les percussions, xylophone, arc musical… ne sont pas détectés comme de la musique</a:t>
            </a:r>
            <a:endParaRPr b="0" lang="fr-FR" sz="1800" spc="-1" strike="noStrike">
              <a:solidFill>
                <a:srgbClr val="000000"/>
              </a:solidFill>
              <a:uFill>
                <a:solidFill>
                  <a:srgbClr val="ffffff"/>
                </a:solidFill>
              </a:uFill>
              <a:latin typeface="Arial"/>
            </a:endParaRPr>
          </a:p>
          <a:p>
            <a:pPr marL="285840" indent="-285480">
              <a:lnSpc>
                <a:spcPct val="100000"/>
              </a:lnSpc>
              <a:buClr>
                <a:srgbClr val="000000"/>
              </a:buClr>
              <a:buFont typeface="StarSymbol"/>
              <a:buChar char="-"/>
            </a:pPr>
            <a:r>
              <a:rPr b="0" lang="fr-FR" sz="1800" spc="-1" strike="noStrike">
                <a:solidFill>
                  <a:srgbClr val="c0504d"/>
                </a:solidFill>
                <a:uFill>
                  <a:solidFill>
                    <a:srgbClr val="ffffff"/>
                  </a:solidFill>
                </a:uFill>
                <a:latin typeface="Times New Roman"/>
                <a:ea typeface="Times New Roman"/>
              </a:rPr>
              <a:t>Les notes répétées non reconnue comme musique</a:t>
            </a: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p:txBody>
      </p:sp>
      <p:sp>
        <p:nvSpPr>
          <p:cNvPr id="320" name="TextShape 3"/>
          <p:cNvSpPr txBox="1"/>
          <p:nvPr/>
        </p:nvSpPr>
        <p:spPr>
          <a:xfrm>
            <a:off x="0" y="0"/>
            <a:ext cx="7467120" cy="685440"/>
          </a:xfrm>
          <a:prstGeom prst="rect">
            <a:avLst/>
          </a:prstGeom>
          <a:noFill/>
          <a:ln>
            <a:noFill/>
          </a:ln>
        </p:spPr>
        <p:txBody>
          <a:bodyPr lIns="360000" rIns="92160" tIns="180000" bIns="46080" anchor="ctr"/>
          <a:p>
            <a:pPr>
              <a:lnSpc>
                <a:spcPct val="100000"/>
              </a:lnSpc>
            </a:pPr>
            <a:r>
              <a:rPr b="1" lang="fr-FR" sz="2400" spc="-1" strike="noStrike">
                <a:solidFill>
                  <a:srgbClr val="0000ff"/>
                </a:solidFill>
                <a:uFill>
                  <a:solidFill>
                    <a:srgbClr val="ffffff"/>
                  </a:solidFill>
                </a:uFill>
                <a:latin typeface="Times New Roman"/>
                <a:ea typeface="Times New Roman"/>
              </a:rPr>
              <a:t>2.4 Détection Musique/non musique</a:t>
            </a:r>
            <a:endParaRPr b="0" lang="fr-FR" sz="1800" spc="-1" strike="noStrike">
              <a:solidFill>
                <a:srgbClr val="000000"/>
              </a:solidFill>
              <a:uFill>
                <a:solidFill>
                  <a:srgbClr val="ffffff"/>
                </a:solidFill>
              </a:uFill>
              <a:latin typeface="Arial"/>
            </a:endParaRPr>
          </a:p>
        </p:txBody>
      </p:sp>
      <p:pic>
        <p:nvPicPr>
          <p:cNvPr id="321" name="" descr=""/>
          <p:cNvPicPr/>
          <p:nvPr/>
        </p:nvPicPr>
        <p:blipFill>
          <a:blip r:embed="rId1"/>
          <a:stretch/>
        </p:blipFill>
        <p:spPr>
          <a:xfrm>
            <a:off x="406440" y="1270080"/>
            <a:ext cx="8381880" cy="1905120"/>
          </a:xfrm>
          <a:prstGeom prst="rect">
            <a:avLst/>
          </a:prstGeom>
          <a:ln>
            <a:noFill/>
          </a:ln>
        </p:spPr>
      </p:pic>
    </p:spTree>
  </p:cSld>
  <p:transition spd="slow">
    <p:fade/>
  </p:transition>
  <p:timing>
    <p:tnLst>
      <p:par>
        <p:cTn id="57" dur="indefinite" restart="never" nodeType="tmRoot">
          <p:childTnLst>
            <p:seq>
              <p:cTn id="58" nodeType="mainSeq"/>
              <p:prevCondLst>
                <p:cond delay="0" evt="onPrev">
                  <p:tgtEl>
                    <p:sldTgt/>
                  </p:tgtEl>
                </p:cond>
              </p:prevCondLst>
              <p:nextCondLst>
                <p:cond delay="0" evt="onNext">
                  <p:tgtEl>
                    <p:sldTgt/>
                  </p:tgtEl>
                </p:cond>
              </p:nextCondLst>
            </p:seq>
          </p:childTnLst>
        </p:cTn>
      </p:par>
    </p:tnLst>
  </p:timing>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2" name="TextShape 1"/>
          <p:cNvSpPr txBox="1"/>
          <p:nvPr/>
        </p:nvSpPr>
        <p:spPr>
          <a:xfrm>
            <a:off x="7783560" y="6370560"/>
            <a:ext cx="1296720" cy="456840"/>
          </a:xfrm>
          <a:prstGeom prst="rect">
            <a:avLst/>
          </a:prstGeom>
          <a:noFill/>
          <a:ln>
            <a:noFill/>
          </a:ln>
        </p:spPr>
        <p:txBody>
          <a:bodyPr tIns="91440" bIns="91440" anchor="ctr"/>
          <a:p>
            <a:pPr>
              <a:lnSpc>
                <a:spcPct val="100000"/>
              </a:lnSpc>
            </a:pPr>
            <a:fld id="{4D4D9348-9E9C-4AE0-84F7-5679D1CE6965}" type="slidenum">
              <a:rPr b="0" lang="fr-FR" sz="1800" spc="-1" strike="noStrike">
                <a:solidFill>
                  <a:srgbClr val="000000"/>
                </a:solidFill>
                <a:uFill>
                  <a:solidFill>
                    <a:srgbClr val="ffffff"/>
                  </a:solidFill>
                </a:uFill>
                <a:latin typeface="Arial"/>
                <a:ea typeface="DejaVu Sans"/>
              </a:rPr>
              <a:t>&lt;numéro&gt;</a:t>
            </a:fld>
            <a:endParaRPr b="0" lang="fr-FR" sz="1400" spc="-1" strike="noStrike">
              <a:solidFill>
                <a:srgbClr val="000000"/>
              </a:solidFill>
              <a:uFill>
                <a:solidFill>
                  <a:srgbClr val="ffffff"/>
                </a:solidFill>
              </a:uFill>
              <a:latin typeface="Times New Roman"/>
            </a:endParaRPr>
          </a:p>
        </p:txBody>
      </p:sp>
      <p:sp>
        <p:nvSpPr>
          <p:cNvPr id="323" name="TextShape 2"/>
          <p:cNvSpPr txBox="1"/>
          <p:nvPr/>
        </p:nvSpPr>
        <p:spPr>
          <a:xfrm>
            <a:off x="685800" y="708120"/>
            <a:ext cx="7924320" cy="5257440"/>
          </a:xfrm>
          <a:prstGeom prst="rect">
            <a:avLst/>
          </a:prstGeom>
          <a:noFill/>
          <a:ln>
            <a:noFill/>
          </a:ln>
        </p:spPr>
        <p:txBody>
          <a:bodyPr tIns="91440" bIns="91440"/>
          <a:p>
            <a:pPr>
              <a:lnSpc>
                <a:spcPct val="100000"/>
              </a:lnSpc>
            </a:pPr>
            <a:r>
              <a:rPr b="1" lang="fr-FR" sz="2000" spc="-1" strike="noStrike">
                <a:solidFill>
                  <a:srgbClr val="0000ff"/>
                </a:solidFill>
                <a:uFill>
                  <a:solidFill>
                    <a:srgbClr val="ffffff"/>
                  </a:solidFill>
                </a:uFill>
                <a:latin typeface="Times New Roman"/>
                <a:ea typeface="Times New Roman"/>
              </a:rPr>
              <a:t>Exemple:</a:t>
            </a:r>
            <a:endParaRPr b="0" lang="fr-FR" sz="1800" spc="-1" strike="noStrike">
              <a:solidFill>
                <a:srgbClr val="000000"/>
              </a:solidFill>
              <a:uFill>
                <a:solidFill>
                  <a:srgbClr val="ffffff"/>
                </a:solidFill>
              </a:uFill>
              <a:latin typeface="Arial"/>
            </a:endParaRPr>
          </a:p>
          <a:p>
            <a:pPr marL="152280">
              <a:lnSpc>
                <a:spcPct val="100000"/>
              </a:lnSpc>
            </a:pPr>
            <a:endParaRPr b="0" lang="fr-FR" sz="1800" spc="-1" strike="noStrike">
              <a:solidFill>
                <a:srgbClr val="000000"/>
              </a:solidFill>
              <a:uFill>
                <a:solidFill>
                  <a:srgbClr val="ffffff"/>
                </a:solidFill>
              </a:uFill>
              <a:latin typeface="Arial"/>
            </a:endParaRPr>
          </a:p>
          <a:p>
            <a:pPr marL="285840" indent="-285480">
              <a:lnSpc>
                <a:spcPct val="100000"/>
              </a:lnSpc>
              <a:buClr>
                <a:srgbClr val="000000"/>
              </a:buClr>
              <a:buFont typeface="StarSymbol"/>
              <a:buChar char="-"/>
            </a:pPr>
            <a:r>
              <a:rPr b="0" lang="fr-FR" sz="1800" spc="-1" strike="noStrike" u="sng">
                <a:solidFill>
                  <a:srgbClr val="0000ff"/>
                </a:solidFill>
                <a:uFill>
                  <a:solidFill>
                    <a:srgbClr val="ffffff"/>
                  </a:solidFill>
                </a:uFill>
                <a:latin typeface="Times New Roman"/>
                <a:ea typeface="Times New Roman"/>
                <a:hlinkClick r:id="rId1"/>
              </a:rPr>
              <a:t>http://diadems.telemeta.org/archives/items/CNRSMH_I_2013_606_001_01/</a:t>
            </a:r>
            <a:r>
              <a:rPr b="0" lang="fr-FR" sz="1800" spc="-1" strike="noStrike">
                <a:solidFill>
                  <a:srgbClr val="0000ff"/>
                </a:solidFill>
                <a:uFill>
                  <a:solidFill>
                    <a:srgbClr val="ffffff"/>
                  </a:solidFill>
                </a:uFill>
                <a:latin typeface="Times New Roman"/>
                <a:ea typeface="Times New Roman"/>
              </a:rPr>
              <a:t> </a:t>
            </a: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p:txBody>
      </p:sp>
      <p:sp>
        <p:nvSpPr>
          <p:cNvPr id="324" name="TextShape 3"/>
          <p:cNvSpPr txBox="1"/>
          <p:nvPr/>
        </p:nvSpPr>
        <p:spPr>
          <a:xfrm>
            <a:off x="0" y="0"/>
            <a:ext cx="7467120" cy="685440"/>
          </a:xfrm>
          <a:prstGeom prst="rect">
            <a:avLst/>
          </a:prstGeom>
          <a:noFill/>
          <a:ln>
            <a:noFill/>
          </a:ln>
        </p:spPr>
        <p:txBody>
          <a:bodyPr lIns="360000" rIns="92160" tIns="180000" bIns="46080" anchor="ctr"/>
          <a:p>
            <a:pPr>
              <a:lnSpc>
                <a:spcPct val="100000"/>
              </a:lnSpc>
            </a:pPr>
            <a:r>
              <a:rPr b="1" lang="fr-FR" sz="2400" spc="-1" strike="noStrike">
                <a:solidFill>
                  <a:srgbClr val="0000ff"/>
                </a:solidFill>
                <a:uFill>
                  <a:solidFill>
                    <a:srgbClr val="ffffff"/>
                  </a:solidFill>
                </a:uFill>
                <a:latin typeface="Times New Roman"/>
                <a:ea typeface="Times New Roman"/>
              </a:rPr>
              <a:t>Détection Musique/non musique</a:t>
            </a:r>
            <a:endParaRPr b="0" lang="fr-FR" sz="1800" spc="-1" strike="noStrike">
              <a:solidFill>
                <a:srgbClr val="000000"/>
              </a:solidFill>
              <a:uFill>
                <a:solidFill>
                  <a:srgbClr val="ffffff"/>
                </a:solidFill>
              </a:uFill>
              <a:latin typeface="Arial"/>
            </a:endParaRPr>
          </a:p>
        </p:txBody>
      </p:sp>
      <p:pic>
        <p:nvPicPr>
          <p:cNvPr id="325" name="Image 2" descr=""/>
          <p:cNvPicPr/>
          <p:nvPr/>
        </p:nvPicPr>
        <p:blipFill>
          <a:blip r:embed="rId2"/>
          <a:stretch/>
        </p:blipFill>
        <p:spPr>
          <a:xfrm>
            <a:off x="0" y="2316240"/>
            <a:ext cx="9143640" cy="3271680"/>
          </a:xfrm>
          <a:prstGeom prst="rect">
            <a:avLst/>
          </a:prstGeom>
          <a:ln>
            <a:noFill/>
          </a:ln>
        </p:spPr>
      </p:pic>
    </p:spTree>
  </p:cSld>
  <p:transition spd="slow">
    <p:fade/>
  </p:transition>
  <p:timing>
    <p:tnLst>
      <p:par>
        <p:cTn id="59" dur="indefinite" restart="never" nodeType="tmRoot">
          <p:childTnLst>
            <p:seq>
              <p:cTn id="60" nodeType="mainSeq"/>
              <p:prevCondLst>
                <p:cond delay="0" evt="onPrev">
                  <p:tgtEl>
                    <p:sldTgt/>
                  </p:tgtEl>
                </p:cond>
              </p:prevCondLst>
              <p:nextCondLst>
                <p:cond delay="0" evt="onNext">
                  <p:tgtEl>
                    <p:sldTgt/>
                  </p:tgtEl>
                </p:cond>
              </p:nextCondLst>
            </p:seq>
          </p:childTnLst>
        </p:cTn>
      </p:par>
    </p:tnLst>
  </p:timing>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6" name="TextShape 1"/>
          <p:cNvSpPr txBox="1"/>
          <p:nvPr/>
        </p:nvSpPr>
        <p:spPr>
          <a:xfrm>
            <a:off x="7783560" y="6370560"/>
            <a:ext cx="1296720" cy="456840"/>
          </a:xfrm>
          <a:prstGeom prst="rect">
            <a:avLst/>
          </a:prstGeom>
          <a:noFill/>
          <a:ln>
            <a:noFill/>
          </a:ln>
        </p:spPr>
        <p:txBody>
          <a:bodyPr tIns="91440" bIns="91440" anchor="ctr"/>
          <a:p>
            <a:pPr>
              <a:lnSpc>
                <a:spcPct val="100000"/>
              </a:lnSpc>
            </a:pPr>
            <a:fld id="{7FC3F3C7-3743-4A04-B342-B6B2B81C3BD7}" type="slidenum">
              <a:rPr b="0" lang="fr-FR" sz="1800" spc="-1" strike="noStrike">
                <a:solidFill>
                  <a:srgbClr val="000000"/>
                </a:solidFill>
                <a:uFill>
                  <a:solidFill>
                    <a:srgbClr val="ffffff"/>
                  </a:solidFill>
                </a:uFill>
                <a:latin typeface="Arial"/>
                <a:ea typeface="DejaVu Sans"/>
              </a:rPr>
              <a:t>&lt;numéro&gt;</a:t>
            </a:fld>
            <a:endParaRPr b="0" lang="fr-FR" sz="1400" spc="-1" strike="noStrike">
              <a:solidFill>
                <a:srgbClr val="000000"/>
              </a:solidFill>
              <a:uFill>
                <a:solidFill>
                  <a:srgbClr val="ffffff"/>
                </a:solidFill>
              </a:uFill>
              <a:latin typeface="Times New Roman"/>
            </a:endParaRPr>
          </a:p>
        </p:txBody>
      </p:sp>
      <p:sp>
        <p:nvSpPr>
          <p:cNvPr id="327" name="TextShape 2"/>
          <p:cNvSpPr txBox="1"/>
          <p:nvPr/>
        </p:nvSpPr>
        <p:spPr>
          <a:xfrm>
            <a:off x="685800" y="708120"/>
            <a:ext cx="7924320" cy="5257440"/>
          </a:xfrm>
          <a:prstGeom prst="rect">
            <a:avLst/>
          </a:prstGeom>
          <a:noFill/>
          <a:ln>
            <a:noFill/>
          </a:ln>
        </p:spPr>
        <p:txBody>
          <a:bodyPr tIns="91440" bIns="91440"/>
          <a:p>
            <a:r>
              <a:rPr b="1" lang="fr-FR" sz="2000" spc="-1" strike="noStrike">
                <a:solidFill>
                  <a:srgbClr val="0000ff"/>
                </a:solidFill>
                <a:uFill>
                  <a:solidFill>
                    <a:srgbClr val="ffffff"/>
                  </a:solidFill>
                </a:uFill>
                <a:latin typeface="Times New Roman"/>
              </a:rPr>
              <a:t>Résultats des évaluations:</a:t>
            </a:r>
            <a:endParaRPr b="0" lang="fr-FR" sz="1800" spc="-1" strike="noStrike">
              <a:solidFill>
                <a:srgbClr val="000000"/>
              </a:solidFill>
              <a:uFill>
                <a:solidFill>
                  <a:srgbClr val="ffffff"/>
                </a:solidFill>
              </a:uFill>
              <a:latin typeface="Arial"/>
            </a:endParaRPr>
          </a:p>
          <a:p>
            <a:endParaRPr b="0" lang="fr-FR" sz="1800" spc="-1" strike="noStrike">
              <a:solidFill>
                <a:srgbClr val="000000"/>
              </a:solidFill>
              <a:uFill>
                <a:solidFill>
                  <a:srgbClr val="ffffff"/>
                </a:solidFill>
              </a:uFill>
              <a:latin typeface="Arial"/>
            </a:endParaRPr>
          </a:p>
          <a:p>
            <a:endParaRPr b="0" lang="fr-FR" sz="1800" spc="-1" strike="noStrike">
              <a:solidFill>
                <a:srgbClr val="000000"/>
              </a:solidFill>
              <a:uFill>
                <a:solidFill>
                  <a:srgbClr val="ffffff"/>
                </a:solidFill>
              </a:uFill>
              <a:latin typeface="Arial"/>
            </a:endParaRPr>
          </a:p>
          <a:p>
            <a:endParaRPr b="0" lang="fr-FR" sz="1800" spc="-1" strike="noStrike">
              <a:solidFill>
                <a:srgbClr val="000000"/>
              </a:solidFill>
              <a:uFill>
                <a:solidFill>
                  <a:srgbClr val="ffffff"/>
                </a:solidFill>
              </a:uFill>
              <a:latin typeface="Arial"/>
            </a:endParaRPr>
          </a:p>
          <a:p>
            <a:endParaRPr b="0" lang="fr-FR" sz="1800" spc="-1" strike="noStrike">
              <a:solidFill>
                <a:srgbClr val="000000"/>
              </a:solidFill>
              <a:uFill>
                <a:solidFill>
                  <a:srgbClr val="ffffff"/>
                </a:solidFill>
              </a:uFill>
              <a:latin typeface="Arial"/>
            </a:endParaRPr>
          </a:p>
          <a:p>
            <a:endParaRPr b="0" lang="fr-FR" sz="1800" spc="-1" strike="noStrike">
              <a:solidFill>
                <a:srgbClr val="000000"/>
              </a:solidFill>
              <a:uFill>
                <a:solidFill>
                  <a:srgbClr val="ffffff"/>
                </a:solidFill>
              </a:uFill>
              <a:latin typeface="Arial"/>
            </a:endParaRPr>
          </a:p>
          <a:p>
            <a:endParaRPr b="0" lang="fr-FR" sz="1800" spc="-1" strike="noStrike">
              <a:solidFill>
                <a:srgbClr val="000000"/>
              </a:solidFill>
              <a:uFill>
                <a:solidFill>
                  <a:srgbClr val="ffffff"/>
                </a:solidFill>
              </a:uFill>
              <a:latin typeface="Arial"/>
            </a:endParaRPr>
          </a:p>
          <a:p>
            <a:endParaRPr b="0" lang="fr-FR" sz="1800" spc="-1" strike="noStrike">
              <a:solidFill>
                <a:srgbClr val="000000"/>
              </a:solidFill>
              <a:uFill>
                <a:solidFill>
                  <a:srgbClr val="ffffff"/>
                </a:solidFill>
              </a:uFill>
              <a:latin typeface="Arial"/>
            </a:endParaRPr>
          </a:p>
          <a:p>
            <a:endParaRPr b="0" lang="fr-FR" sz="1800" spc="-1" strike="noStrike">
              <a:solidFill>
                <a:srgbClr val="000000"/>
              </a:solidFill>
              <a:uFill>
                <a:solidFill>
                  <a:srgbClr val="ffffff"/>
                </a:solidFill>
              </a:uFill>
              <a:latin typeface="Arial"/>
            </a:endParaRPr>
          </a:p>
          <a:p>
            <a:pPr>
              <a:lnSpc>
                <a:spcPct val="100000"/>
              </a:lnSpc>
            </a:pPr>
            <a:r>
              <a:rPr b="1" lang="fr-FR" sz="2000" spc="-1" strike="noStrike">
                <a:solidFill>
                  <a:srgbClr val="0000ff"/>
                </a:solidFill>
                <a:uFill>
                  <a:solidFill>
                    <a:srgbClr val="ffffff"/>
                  </a:solidFill>
                </a:uFill>
                <a:latin typeface="Times New Roman"/>
                <a:ea typeface="Times New Roman"/>
              </a:rPr>
              <a:t>Interprétation</a:t>
            </a: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a:p>
            <a:pPr>
              <a:lnSpc>
                <a:spcPct val="100000"/>
              </a:lnSpc>
            </a:pPr>
            <a:r>
              <a:rPr b="0" lang="fr-FR" sz="1800" spc="-1" strike="noStrike">
                <a:solidFill>
                  <a:srgbClr val="c0504d"/>
                </a:solidFill>
                <a:uFill>
                  <a:solidFill>
                    <a:srgbClr val="ffffff"/>
                  </a:solidFill>
                </a:uFill>
                <a:latin typeface="Times New Roman"/>
                <a:ea typeface="Times New Roman"/>
              </a:rPr>
              <a:t>Efficacité :</a:t>
            </a: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a:p>
            <a:pPr marL="285840" indent="-285480">
              <a:lnSpc>
                <a:spcPct val="100000"/>
              </a:lnSpc>
              <a:buClr>
                <a:srgbClr val="000000"/>
              </a:buClr>
              <a:buFont typeface="StarSymbol"/>
              <a:buChar char="-"/>
            </a:pPr>
            <a:r>
              <a:rPr b="0" lang="fr-FR" sz="1800" spc="-1" strike="noStrike">
                <a:solidFill>
                  <a:srgbClr val="c0504d"/>
                </a:solidFill>
                <a:uFill>
                  <a:solidFill>
                    <a:srgbClr val="ffffff"/>
                  </a:solidFill>
                </a:uFill>
                <a:latin typeface="Times New Roman"/>
                <a:ea typeface="Times New Roman"/>
              </a:rPr>
              <a:t>L’alternance monodie/polyphonie est bien détectée. L’algorithme hésite lors des unissons approximatifs, fréquents en musique traditionnelle.</a:t>
            </a:r>
            <a:endParaRPr b="0" lang="fr-FR" sz="1800" spc="-1" strike="noStrike">
              <a:solidFill>
                <a:srgbClr val="000000"/>
              </a:solidFill>
              <a:uFill>
                <a:solidFill>
                  <a:srgbClr val="ffffff"/>
                </a:solidFill>
              </a:uFill>
              <a:latin typeface="Arial"/>
            </a:endParaRPr>
          </a:p>
          <a:p>
            <a:pPr marL="285840" indent="-285480">
              <a:lnSpc>
                <a:spcPct val="100000"/>
              </a:lnSpc>
              <a:buClr>
                <a:srgbClr val="000000"/>
              </a:buClr>
              <a:buFont typeface="StarSymbol"/>
              <a:buChar char="-"/>
            </a:pPr>
            <a:r>
              <a:rPr b="0" lang="fr-FR" sz="1800" spc="-1" strike="noStrike">
                <a:solidFill>
                  <a:srgbClr val="c0504d"/>
                </a:solidFill>
                <a:uFill>
                  <a:solidFill>
                    <a:srgbClr val="ffffff"/>
                  </a:solidFill>
                </a:uFill>
                <a:latin typeface="Times New Roman"/>
                <a:ea typeface="Times New Roman"/>
              </a:rPr>
              <a:t>La détection de tours de parole est difficile à interpréter et à évaluer en raison de l’absence de zoom à ce jour et à l’interface graphique (code couleur) qu’il faudrait améliorer</a:t>
            </a: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p:txBody>
      </p:sp>
      <p:sp>
        <p:nvSpPr>
          <p:cNvPr id="328" name="TextShape 3"/>
          <p:cNvSpPr txBox="1"/>
          <p:nvPr/>
        </p:nvSpPr>
        <p:spPr>
          <a:xfrm>
            <a:off x="0" y="0"/>
            <a:ext cx="7467120" cy="685440"/>
          </a:xfrm>
          <a:prstGeom prst="rect">
            <a:avLst/>
          </a:prstGeom>
          <a:noFill/>
          <a:ln>
            <a:noFill/>
          </a:ln>
        </p:spPr>
        <p:txBody>
          <a:bodyPr lIns="360000" rIns="92160" tIns="180000" bIns="46080" anchor="ctr"/>
          <a:p>
            <a:pPr>
              <a:lnSpc>
                <a:spcPct val="100000"/>
              </a:lnSpc>
            </a:pPr>
            <a:r>
              <a:rPr b="1" lang="fr-FR" sz="2400" spc="-1" strike="noStrike">
                <a:solidFill>
                  <a:srgbClr val="0000ff"/>
                </a:solidFill>
                <a:uFill>
                  <a:solidFill>
                    <a:srgbClr val="ffffff"/>
                  </a:solidFill>
                </a:uFill>
                <a:latin typeface="Times New Roman"/>
                <a:ea typeface="Times New Roman"/>
              </a:rPr>
              <a:t>2.5 Détection monodie/polyphonie</a:t>
            </a:r>
            <a:endParaRPr b="0" lang="fr-FR" sz="1800" spc="-1" strike="noStrike">
              <a:solidFill>
                <a:srgbClr val="000000"/>
              </a:solidFill>
              <a:uFill>
                <a:solidFill>
                  <a:srgbClr val="ffffff"/>
                </a:solidFill>
              </a:uFill>
              <a:latin typeface="Arial"/>
            </a:endParaRPr>
          </a:p>
        </p:txBody>
      </p:sp>
      <p:pic>
        <p:nvPicPr>
          <p:cNvPr id="329" name="" descr=""/>
          <p:cNvPicPr/>
          <p:nvPr/>
        </p:nvPicPr>
        <p:blipFill>
          <a:blip r:embed="rId1"/>
          <a:stretch/>
        </p:blipFill>
        <p:spPr>
          <a:xfrm>
            <a:off x="304920" y="1244520"/>
            <a:ext cx="8458200" cy="2590920"/>
          </a:xfrm>
          <a:prstGeom prst="rect">
            <a:avLst/>
          </a:prstGeom>
          <a:ln>
            <a:noFill/>
          </a:ln>
        </p:spPr>
      </p:pic>
    </p:spTree>
  </p:cSld>
  <p:transition spd="slow">
    <p:fade/>
  </p:transition>
  <p:timing>
    <p:tnLst>
      <p:par>
        <p:cTn id="61" dur="indefinite" restart="never" nodeType="tmRoot">
          <p:childTnLst>
            <p:seq>
              <p:cTn id="62" nodeType="mainSeq"/>
              <p:prevCondLst>
                <p:cond delay="0" evt="onPrev">
                  <p:tgtEl>
                    <p:sldTgt/>
                  </p:tgtEl>
                </p:cond>
              </p:prevCondLst>
              <p:nextCondLst>
                <p:cond delay="0" evt="onNext">
                  <p:tgtEl>
                    <p:sldTgt/>
                  </p:tgtEl>
                </p:cond>
              </p:nextCondLst>
            </p:seq>
          </p:childTnLst>
        </p:cTn>
      </p:par>
    </p:tnLst>
  </p:timing>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0" name="TextShape 1"/>
          <p:cNvSpPr txBox="1"/>
          <p:nvPr/>
        </p:nvSpPr>
        <p:spPr>
          <a:xfrm>
            <a:off x="7783560" y="6370560"/>
            <a:ext cx="1296720" cy="456840"/>
          </a:xfrm>
          <a:prstGeom prst="rect">
            <a:avLst/>
          </a:prstGeom>
          <a:noFill/>
          <a:ln>
            <a:noFill/>
          </a:ln>
        </p:spPr>
        <p:txBody>
          <a:bodyPr tIns="91440" bIns="91440" anchor="ctr"/>
          <a:p>
            <a:pPr>
              <a:lnSpc>
                <a:spcPct val="100000"/>
              </a:lnSpc>
            </a:pPr>
            <a:fld id="{8B31F9E9-4992-4FF4-BD1C-C94F493BB7C2}" type="slidenum">
              <a:rPr b="0" lang="fr-FR" sz="1800" spc="-1" strike="noStrike">
                <a:solidFill>
                  <a:srgbClr val="000000"/>
                </a:solidFill>
                <a:uFill>
                  <a:solidFill>
                    <a:srgbClr val="ffffff"/>
                  </a:solidFill>
                </a:uFill>
                <a:latin typeface="Arial"/>
                <a:ea typeface="DejaVu Sans"/>
              </a:rPr>
              <a:t>&lt;numéro&gt;</a:t>
            </a:fld>
            <a:endParaRPr b="0" lang="fr-FR" sz="1400" spc="-1" strike="noStrike">
              <a:solidFill>
                <a:srgbClr val="000000"/>
              </a:solidFill>
              <a:uFill>
                <a:solidFill>
                  <a:srgbClr val="ffffff"/>
                </a:solidFill>
              </a:uFill>
              <a:latin typeface="Times New Roman"/>
            </a:endParaRPr>
          </a:p>
        </p:txBody>
      </p:sp>
      <p:sp>
        <p:nvSpPr>
          <p:cNvPr id="331" name="TextShape 2"/>
          <p:cNvSpPr txBox="1"/>
          <p:nvPr/>
        </p:nvSpPr>
        <p:spPr>
          <a:xfrm>
            <a:off x="685800" y="708120"/>
            <a:ext cx="7924320" cy="5257440"/>
          </a:xfrm>
          <a:prstGeom prst="rect">
            <a:avLst/>
          </a:prstGeom>
          <a:noFill/>
          <a:ln>
            <a:noFill/>
          </a:ln>
        </p:spPr>
        <p:txBody>
          <a:bodyPr tIns="91440" bIns="91440"/>
          <a:p>
            <a:pPr>
              <a:lnSpc>
                <a:spcPct val="100000"/>
              </a:lnSpc>
            </a:pPr>
            <a:endParaRPr b="0" lang="fr-FR" sz="1800" spc="-1" strike="noStrike">
              <a:solidFill>
                <a:srgbClr val="000000"/>
              </a:solidFill>
              <a:uFill>
                <a:solidFill>
                  <a:srgbClr val="ffffff"/>
                </a:solidFill>
              </a:uFill>
              <a:latin typeface="Arial"/>
            </a:endParaRPr>
          </a:p>
          <a:p>
            <a:pPr marL="457200">
              <a:lnSpc>
                <a:spcPct val="115000"/>
              </a:lnSpc>
              <a:spcBef>
                <a:spcPts val="499"/>
              </a:spcBef>
            </a:pPr>
            <a:r>
              <a:rPr b="0" lang="fr-FR" sz="1800" spc="-1" strike="noStrike" u="sng">
                <a:solidFill>
                  <a:srgbClr val="0000ff"/>
                </a:solidFill>
                <a:uFill>
                  <a:solidFill>
                    <a:srgbClr val="ffffff"/>
                  </a:solidFill>
                </a:uFill>
                <a:latin typeface="Times New Roman"/>
                <a:ea typeface="Times New Roman"/>
                <a:hlinkClick r:id="rId1"/>
              </a:rPr>
              <a:t>http</a:t>
            </a:r>
            <a:r>
              <a:rPr b="0" lang="fr-FR" sz="1800" spc="-1" strike="noStrike" u="sng">
                <a:solidFill>
                  <a:srgbClr val="0000ff"/>
                </a:solidFill>
                <a:uFill>
                  <a:solidFill>
                    <a:srgbClr val="ffffff"/>
                  </a:solidFill>
                </a:uFill>
                <a:latin typeface="Times New Roman"/>
                <a:ea typeface="Times New Roman"/>
                <a:hlinkClick r:id="rId2"/>
              </a:rPr>
              <a:t>://diadems.telemeta.org/archives/items/CNRSMH_I_2013_614_001_03</a:t>
            </a:r>
            <a:r>
              <a:rPr b="0" lang="fr-FR" sz="1800" spc="-1" strike="noStrike" u="sng">
                <a:solidFill>
                  <a:srgbClr val="0000ff"/>
                </a:solidFill>
                <a:uFill>
                  <a:solidFill>
                    <a:srgbClr val="ffffff"/>
                  </a:solidFill>
                </a:uFill>
                <a:latin typeface="Times New Roman"/>
                <a:ea typeface="Times New Roman"/>
                <a:hlinkClick r:id="rId3"/>
              </a:rPr>
              <a:t>/</a:t>
            </a:r>
            <a:endParaRPr b="0" lang="fr-FR" sz="1800" spc="-1" strike="noStrike">
              <a:solidFill>
                <a:srgbClr val="000000"/>
              </a:solidFill>
              <a:uFill>
                <a:solidFill>
                  <a:srgbClr val="ffffff"/>
                </a:solidFill>
              </a:uFill>
              <a:latin typeface="Arial"/>
            </a:endParaRPr>
          </a:p>
          <a:p>
            <a:pPr marL="457200">
              <a:lnSpc>
                <a:spcPct val="115000"/>
              </a:lnSpc>
              <a:spcBef>
                <a:spcPts val="499"/>
              </a:spcBef>
            </a:pPr>
            <a:endParaRPr b="0" lang="fr-FR" sz="1800" spc="-1" strike="noStrike">
              <a:solidFill>
                <a:srgbClr val="000000"/>
              </a:solidFill>
              <a:uFill>
                <a:solidFill>
                  <a:srgbClr val="ffffff"/>
                </a:solidFill>
              </a:uFill>
              <a:latin typeface="Arial"/>
            </a:endParaRPr>
          </a:p>
          <a:p>
            <a:pPr marL="457200">
              <a:lnSpc>
                <a:spcPct val="100000"/>
              </a:lnSpc>
            </a:pPr>
            <a:endParaRPr b="0" lang="fr-FR" sz="1800" spc="-1" strike="noStrike">
              <a:solidFill>
                <a:srgbClr val="000000"/>
              </a:solidFill>
              <a:uFill>
                <a:solidFill>
                  <a:srgbClr val="ffffff"/>
                </a:solidFill>
              </a:uFill>
              <a:latin typeface="Arial"/>
            </a:endParaRPr>
          </a:p>
          <a:p>
            <a:pPr marL="457200">
              <a:lnSpc>
                <a:spcPct val="100000"/>
              </a:lnSpc>
            </a:pPr>
            <a:endParaRPr b="0" lang="fr-FR" sz="1800" spc="-1" strike="noStrike">
              <a:solidFill>
                <a:srgbClr val="000000"/>
              </a:solidFill>
              <a:uFill>
                <a:solidFill>
                  <a:srgbClr val="ffffff"/>
                </a:solidFill>
              </a:uFill>
              <a:latin typeface="Arial"/>
            </a:endParaRPr>
          </a:p>
        </p:txBody>
      </p:sp>
      <p:sp>
        <p:nvSpPr>
          <p:cNvPr id="332" name="TextShape 3"/>
          <p:cNvSpPr txBox="1"/>
          <p:nvPr/>
        </p:nvSpPr>
        <p:spPr>
          <a:xfrm>
            <a:off x="0" y="0"/>
            <a:ext cx="7467120" cy="685440"/>
          </a:xfrm>
          <a:prstGeom prst="rect">
            <a:avLst/>
          </a:prstGeom>
          <a:noFill/>
          <a:ln>
            <a:noFill/>
          </a:ln>
        </p:spPr>
        <p:txBody>
          <a:bodyPr lIns="360000" rIns="92160" tIns="180000" bIns="46080" anchor="ctr"/>
          <a:p>
            <a:pPr>
              <a:lnSpc>
                <a:spcPct val="100000"/>
              </a:lnSpc>
            </a:pPr>
            <a:r>
              <a:rPr b="1" lang="fr-FR" sz="2400" spc="-1" strike="noStrike">
                <a:solidFill>
                  <a:srgbClr val="0000ff"/>
                </a:solidFill>
                <a:uFill>
                  <a:solidFill>
                    <a:srgbClr val="ffffff"/>
                  </a:solidFill>
                </a:uFill>
                <a:latin typeface="Times New Roman"/>
                <a:ea typeface="Times New Roman"/>
              </a:rPr>
              <a:t>2.5 Détection monodie/polyphonie</a:t>
            </a:r>
            <a:endParaRPr b="0" lang="fr-FR" sz="1800" spc="-1" strike="noStrike">
              <a:solidFill>
                <a:srgbClr val="000000"/>
              </a:solidFill>
              <a:uFill>
                <a:solidFill>
                  <a:srgbClr val="ffffff"/>
                </a:solidFill>
              </a:uFill>
              <a:latin typeface="Arial"/>
            </a:endParaRPr>
          </a:p>
        </p:txBody>
      </p:sp>
      <p:pic>
        <p:nvPicPr>
          <p:cNvPr id="333" name="Image 1" descr=""/>
          <p:cNvPicPr/>
          <p:nvPr/>
        </p:nvPicPr>
        <p:blipFill>
          <a:blip r:embed="rId4"/>
          <a:stretch/>
        </p:blipFill>
        <p:spPr>
          <a:xfrm>
            <a:off x="0" y="2164320"/>
            <a:ext cx="9143640" cy="3276720"/>
          </a:xfrm>
          <a:prstGeom prst="rect">
            <a:avLst/>
          </a:prstGeom>
          <a:ln>
            <a:noFill/>
          </a:ln>
        </p:spPr>
      </p:pic>
    </p:spTree>
  </p:cSld>
  <p:transition spd="slow">
    <p:fade/>
  </p:transition>
  <p:timing>
    <p:tnLst>
      <p:par>
        <p:cTn id="63" dur="indefinite" restart="never" nodeType="tmRoot">
          <p:childTnLst>
            <p:seq>
              <p:cTn id="64" nodeType="mainSeq"/>
              <p:prevCondLst>
                <p:cond delay="0" evt="onPrev">
                  <p:tgtEl>
                    <p:sldTgt/>
                  </p:tgtEl>
                </p:cond>
              </p:prevCondLst>
              <p:nextCondLst>
                <p:cond delay="0" evt="onNext">
                  <p:tgtEl>
                    <p:sldTgt/>
                  </p:tgtEl>
                </p:cond>
              </p:nextCondLst>
            </p:seq>
          </p:childTnLst>
        </p:cTn>
      </p:par>
    </p:tnLst>
  </p:timing>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4" name="TextShape 1"/>
          <p:cNvSpPr txBox="1"/>
          <p:nvPr/>
        </p:nvSpPr>
        <p:spPr>
          <a:xfrm>
            <a:off x="7783560" y="6370560"/>
            <a:ext cx="1296720" cy="456840"/>
          </a:xfrm>
          <a:prstGeom prst="rect">
            <a:avLst/>
          </a:prstGeom>
          <a:noFill/>
          <a:ln>
            <a:noFill/>
          </a:ln>
        </p:spPr>
        <p:txBody>
          <a:bodyPr tIns="91440" bIns="91440" anchor="ctr"/>
          <a:p>
            <a:pPr>
              <a:lnSpc>
                <a:spcPct val="100000"/>
              </a:lnSpc>
            </a:pPr>
            <a:fld id="{34674F89-FA34-424B-B007-49144549140C}" type="slidenum">
              <a:rPr b="0" lang="fr-FR" sz="1800" spc="-1" strike="noStrike">
                <a:solidFill>
                  <a:srgbClr val="000000"/>
                </a:solidFill>
                <a:uFill>
                  <a:solidFill>
                    <a:srgbClr val="ffffff"/>
                  </a:solidFill>
                </a:uFill>
                <a:latin typeface="Arial"/>
                <a:ea typeface="DejaVu Sans"/>
              </a:rPr>
              <a:t>&lt;numéro&gt;</a:t>
            </a:fld>
            <a:endParaRPr b="0" lang="fr-FR" sz="1400" spc="-1" strike="noStrike">
              <a:solidFill>
                <a:srgbClr val="000000"/>
              </a:solidFill>
              <a:uFill>
                <a:solidFill>
                  <a:srgbClr val="ffffff"/>
                </a:solidFill>
              </a:uFill>
              <a:latin typeface="Times New Roman"/>
            </a:endParaRPr>
          </a:p>
        </p:txBody>
      </p:sp>
      <p:sp>
        <p:nvSpPr>
          <p:cNvPr id="335" name="TextShape 2"/>
          <p:cNvSpPr txBox="1"/>
          <p:nvPr/>
        </p:nvSpPr>
        <p:spPr>
          <a:xfrm>
            <a:off x="685800" y="708120"/>
            <a:ext cx="7924320" cy="5257440"/>
          </a:xfrm>
          <a:prstGeom prst="rect">
            <a:avLst/>
          </a:prstGeom>
          <a:noFill/>
          <a:ln>
            <a:noFill/>
          </a:ln>
        </p:spPr>
        <p:txBody>
          <a:bodyPr tIns="91440" bIns="91440"/>
          <a:p>
            <a:r>
              <a:rPr b="1" lang="fr-FR" sz="2000" spc="-1" strike="noStrike">
                <a:solidFill>
                  <a:srgbClr val="0000ff"/>
                </a:solidFill>
                <a:uFill>
                  <a:solidFill>
                    <a:srgbClr val="ffffff"/>
                  </a:solidFill>
                </a:uFill>
                <a:latin typeface="Times New Roman"/>
              </a:rPr>
              <a:t> </a:t>
            </a:r>
            <a:r>
              <a:rPr b="1" lang="fr-FR" sz="2000" spc="-1" strike="noStrike">
                <a:solidFill>
                  <a:srgbClr val="0000ff"/>
                </a:solidFill>
                <a:uFill>
                  <a:solidFill>
                    <a:srgbClr val="ffffff"/>
                  </a:solidFill>
                </a:uFill>
                <a:latin typeface="Times New Roman"/>
              </a:rPr>
              <a:t>Résultats des évaluations:</a:t>
            </a:r>
            <a:endParaRPr b="0" lang="fr-FR" sz="1800" spc="-1" strike="noStrike">
              <a:solidFill>
                <a:srgbClr val="000000"/>
              </a:solidFill>
              <a:uFill>
                <a:solidFill>
                  <a:srgbClr val="ffffff"/>
                </a:solidFill>
              </a:uFill>
              <a:latin typeface="Arial"/>
            </a:endParaRPr>
          </a:p>
          <a:p>
            <a:endParaRPr b="0" lang="fr-FR" sz="1800" spc="-1" strike="noStrike">
              <a:solidFill>
                <a:srgbClr val="000000"/>
              </a:solidFill>
              <a:uFill>
                <a:solidFill>
                  <a:srgbClr val="ffffff"/>
                </a:solidFill>
              </a:uFill>
              <a:latin typeface="Arial"/>
            </a:endParaRPr>
          </a:p>
          <a:p>
            <a:endParaRPr b="0" lang="fr-FR" sz="1800" spc="-1" strike="noStrike">
              <a:solidFill>
                <a:srgbClr val="000000"/>
              </a:solidFill>
              <a:uFill>
                <a:solidFill>
                  <a:srgbClr val="ffffff"/>
                </a:solidFill>
              </a:uFill>
              <a:latin typeface="Arial"/>
            </a:endParaRPr>
          </a:p>
          <a:p>
            <a:endParaRPr b="0" lang="fr-FR" sz="1800" spc="-1" strike="noStrike">
              <a:solidFill>
                <a:srgbClr val="000000"/>
              </a:solidFill>
              <a:uFill>
                <a:solidFill>
                  <a:srgbClr val="ffffff"/>
                </a:solidFill>
              </a:uFill>
              <a:latin typeface="Arial"/>
            </a:endParaRPr>
          </a:p>
          <a:p>
            <a:endParaRPr b="0" lang="fr-FR" sz="1800" spc="-1" strike="noStrike">
              <a:solidFill>
                <a:srgbClr val="000000"/>
              </a:solidFill>
              <a:uFill>
                <a:solidFill>
                  <a:srgbClr val="ffffff"/>
                </a:solidFill>
              </a:uFill>
              <a:latin typeface="Arial"/>
            </a:endParaRPr>
          </a:p>
          <a:p>
            <a:pPr marL="152280">
              <a:lnSpc>
                <a:spcPct val="100000"/>
              </a:lnSpc>
            </a:pPr>
            <a:endParaRPr b="0" lang="fr-FR" sz="1800" spc="-1" strike="noStrike">
              <a:solidFill>
                <a:srgbClr val="000000"/>
              </a:solidFill>
              <a:uFill>
                <a:solidFill>
                  <a:srgbClr val="ffffff"/>
                </a:solidFill>
              </a:uFill>
              <a:latin typeface="Arial"/>
            </a:endParaRPr>
          </a:p>
          <a:p>
            <a:pPr marL="152280">
              <a:lnSpc>
                <a:spcPct val="100000"/>
              </a:lnSpc>
            </a:pPr>
            <a:endParaRPr b="0" lang="fr-FR" sz="1800" spc="-1" strike="noStrike">
              <a:solidFill>
                <a:srgbClr val="000000"/>
              </a:solidFill>
              <a:uFill>
                <a:solidFill>
                  <a:srgbClr val="ffffff"/>
                </a:solidFill>
              </a:uFill>
              <a:latin typeface="Arial"/>
            </a:endParaRPr>
          </a:p>
          <a:p>
            <a:pPr marL="152280">
              <a:lnSpc>
                <a:spcPct val="100000"/>
              </a:lnSpc>
            </a:pPr>
            <a:r>
              <a:rPr b="1" lang="fr-FR" sz="2000" spc="-1" strike="noStrike">
                <a:solidFill>
                  <a:srgbClr val="0000ff"/>
                </a:solidFill>
                <a:uFill>
                  <a:solidFill>
                    <a:srgbClr val="ffffff"/>
                  </a:solidFill>
                </a:uFill>
                <a:latin typeface="Times New Roman"/>
                <a:ea typeface="Times New Roman"/>
              </a:rPr>
              <a:t>Interprétation:</a:t>
            </a:r>
            <a:endParaRPr b="0" lang="fr-FR" sz="1800" spc="-1" strike="noStrike">
              <a:solidFill>
                <a:srgbClr val="000000"/>
              </a:solidFill>
              <a:uFill>
                <a:solidFill>
                  <a:srgbClr val="ffffff"/>
                </a:solidFill>
              </a:uFill>
              <a:latin typeface="Arial"/>
            </a:endParaRPr>
          </a:p>
          <a:p>
            <a:pPr marL="152280">
              <a:lnSpc>
                <a:spcPct val="100000"/>
              </a:lnSpc>
            </a:pPr>
            <a:r>
              <a:rPr b="1" lang="fr-FR" sz="1800" spc="-1" strike="noStrike">
                <a:solidFill>
                  <a:srgbClr val="0d0d0d"/>
                </a:solidFill>
                <a:uFill>
                  <a:solidFill>
                    <a:srgbClr val="ffffff"/>
                  </a:solidFill>
                </a:uFill>
                <a:latin typeface="Times New Roman"/>
                <a:ea typeface="Times New Roman"/>
              </a:rPr>
              <a:t>Bons résultats dans les enregistrements de terrain, « brut » de numérisation</a:t>
            </a: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a:p>
            <a:pPr marL="457200" indent="-380520">
              <a:lnSpc>
                <a:spcPct val="100000"/>
              </a:lnSpc>
              <a:spcBef>
                <a:spcPts val="360"/>
              </a:spcBef>
            </a:pPr>
            <a:r>
              <a:rPr b="1" lang="fr-FR" sz="1800" spc="-1" strike="noStrike">
                <a:solidFill>
                  <a:srgbClr val="0000ff"/>
                </a:solidFill>
                <a:uFill>
                  <a:solidFill>
                    <a:srgbClr val="ffffff"/>
                  </a:solidFill>
                </a:uFill>
                <a:latin typeface="Times New Roman"/>
                <a:ea typeface="Times New Roman"/>
              </a:rPr>
              <a:t>Exemple:</a:t>
            </a:r>
            <a:endParaRPr b="0" lang="fr-FR" sz="1800" spc="-1" strike="noStrike">
              <a:solidFill>
                <a:srgbClr val="000000"/>
              </a:solidFill>
              <a:uFill>
                <a:solidFill>
                  <a:srgbClr val="ffffff"/>
                </a:solidFill>
              </a:uFill>
              <a:latin typeface="Arial"/>
            </a:endParaRPr>
          </a:p>
          <a:p>
            <a:pPr marL="457200">
              <a:lnSpc>
                <a:spcPct val="115000"/>
              </a:lnSpc>
              <a:spcBef>
                <a:spcPts val="499"/>
              </a:spcBef>
            </a:pPr>
            <a:endParaRPr b="0" lang="fr-FR" sz="1800" spc="-1" strike="noStrike">
              <a:solidFill>
                <a:srgbClr val="000000"/>
              </a:solidFill>
              <a:uFill>
                <a:solidFill>
                  <a:srgbClr val="ffffff"/>
                </a:solidFill>
              </a:uFill>
              <a:latin typeface="Arial"/>
            </a:endParaRPr>
          </a:p>
          <a:p>
            <a:pPr marL="457200">
              <a:lnSpc>
                <a:spcPct val="100000"/>
              </a:lnSpc>
            </a:pPr>
            <a:endParaRPr b="0" lang="fr-FR" sz="1800" spc="-1" strike="noStrike">
              <a:solidFill>
                <a:srgbClr val="000000"/>
              </a:solidFill>
              <a:uFill>
                <a:solidFill>
                  <a:srgbClr val="ffffff"/>
                </a:solidFill>
              </a:uFill>
              <a:latin typeface="Arial"/>
            </a:endParaRPr>
          </a:p>
          <a:p>
            <a:pPr marL="457200">
              <a:lnSpc>
                <a:spcPct val="100000"/>
              </a:lnSpc>
            </a:pPr>
            <a:endParaRPr b="0" lang="fr-FR" sz="1800" spc="-1" strike="noStrike">
              <a:solidFill>
                <a:srgbClr val="000000"/>
              </a:solidFill>
              <a:uFill>
                <a:solidFill>
                  <a:srgbClr val="ffffff"/>
                </a:solidFill>
              </a:uFill>
              <a:latin typeface="Arial"/>
            </a:endParaRPr>
          </a:p>
        </p:txBody>
      </p:sp>
      <p:sp>
        <p:nvSpPr>
          <p:cNvPr id="336" name="TextShape 3"/>
          <p:cNvSpPr txBox="1"/>
          <p:nvPr/>
        </p:nvSpPr>
        <p:spPr>
          <a:xfrm>
            <a:off x="0" y="0"/>
            <a:ext cx="7467120" cy="685440"/>
          </a:xfrm>
          <a:prstGeom prst="rect">
            <a:avLst/>
          </a:prstGeom>
          <a:noFill/>
          <a:ln>
            <a:noFill/>
          </a:ln>
        </p:spPr>
        <p:txBody>
          <a:bodyPr lIns="360000" rIns="92160" tIns="180000" bIns="46080" anchor="ctr"/>
          <a:p>
            <a:pPr>
              <a:lnSpc>
                <a:spcPct val="100000"/>
              </a:lnSpc>
            </a:pPr>
            <a:r>
              <a:rPr b="1" lang="fr-FR" sz="2400" spc="-1" strike="noStrike">
                <a:solidFill>
                  <a:srgbClr val="0000ff"/>
                </a:solidFill>
                <a:uFill>
                  <a:solidFill>
                    <a:srgbClr val="ffffff"/>
                  </a:solidFill>
                </a:uFill>
                <a:latin typeface="Times New Roman"/>
                <a:ea typeface="Times New Roman"/>
              </a:rPr>
              <a:t>3. Segmentation en session d’enregistrement</a:t>
            </a:r>
            <a:endParaRPr b="0" lang="fr-FR" sz="1800" spc="-1" strike="noStrike">
              <a:solidFill>
                <a:srgbClr val="000000"/>
              </a:solidFill>
              <a:uFill>
                <a:solidFill>
                  <a:srgbClr val="ffffff"/>
                </a:solidFill>
              </a:uFill>
              <a:latin typeface="Arial"/>
            </a:endParaRPr>
          </a:p>
        </p:txBody>
      </p:sp>
      <p:pic>
        <p:nvPicPr>
          <p:cNvPr id="337" name="Image 3" descr=""/>
          <p:cNvPicPr/>
          <p:nvPr/>
        </p:nvPicPr>
        <p:blipFill>
          <a:blip r:embed="rId1"/>
          <a:srcRect l="0" t="0" r="0" b="58945"/>
          <a:stretch/>
        </p:blipFill>
        <p:spPr>
          <a:xfrm>
            <a:off x="0" y="4233960"/>
            <a:ext cx="9143640" cy="1777680"/>
          </a:xfrm>
          <a:prstGeom prst="rect">
            <a:avLst/>
          </a:prstGeom>
          <a:ln>
            <a:noFill/>
          </a:ln>
        </p:spPr>
      </p:pic>
      <p:pic>
        <p:nvPicPr>
          <p:cNvPr id="338" name="" descr=""/>
          <p:cNvPicPr/>
          <p:nvPr/>
        </p:nvPicPr>
        <p:blipFill>
          <a:blip r:embed="rId2"/>
          <a:stretch/>
        </p:blipFill>
        <p:spPr>
          <a:xfrm>
            <a:off x="266760" y="1193760"/>
            <a:ext cx="8636040" cy="1384200"/>
          </a:xfrm>
          <a:prstGeom prst="rect">
            <a:avLst/>
          </a:prstGeom>
          <a:ln>
            <a:noFill/>
          </a:ln>
        </p:spPr>
      </p:pic>
    </p:spTree>
  </p:cSld>
  <p:transition spd="slow">
    <p:fade/>
  </p:transition>
  <p:timing>
    <p:tnLst>
      <p:par>
        <p:cTn id="65" dur="indefinite" restart="never" nodeType="tmRoot">
          <p:childTnLst>
            <p:seq>
              <p:cTn id="66" nodeType="mainSeq"/>
              <p:prevCondLst>
                <p:cond delay="0" evt="onPrev">
                  <p:tgtEl>
                    <p:sldTgt/>
                  </p:tgtEl>
                </p:cond>
              </p:prevCondLst>
              <p:nextCondLst>
                <p:cond delay="0" evt="onNext">
                  <p:tgtEl>
                    <p:sldTgt/>
                  </p:tgtEl>
                </p:cond>
              </p:nextCondLst>
            </p:seq>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8" name="CustomShape 1"/>
          <p:cNvSpPr/>
          <p:nvPr/>
        </p:nvSpPr>
        <p:spPr>
          <a:xfrm>
            <a:off x="0" y="0"/>
            <a:ext cx="7465680" cy="684000"/>
          </a:xfrm>
          <a:prstGeom prst="rect">
            <a:avLst/>
          </a:prstGeom>
          <a:noFill/>
          <a:ln>
            <a:noFill/>
          </a:ln>
        </p:spPr>
        <p:style>
          <a:lnRef idx="0"/>
          <a:fillRef idx="0"/>
          <a:effectRef idx="0"/>
          <a:fontRef idx="minor"/>
        </p:style>
        <p:txBody>
          <a:bodyPr lIns="360000" rIns="92160" tIns="180000" bIns="46080" anchor="ctr"/>
          <a:p>
            <a:pPr>
              <a:lnSpc>
                <a:spcPct val="100000"/>
              </a:lnSpc>
            </a:pPr>
            <a:r>
              <a:rPr b="1" lang="fr-FR" sz="2400" spc="-1" strike="noStrike">
                <a:solidFill>
                  <a:srgbClr val="3333cc"/>
                </a:solidFill>
                <a:uFill>
                  <a:solidFill>
                    <a:srgbClr val="ffffff"/>
                  </a:solidFill>
                </a:uFill>
                <a:latin typeface="Times New Roman"/>
                <a:ea typeface="Times New Roman"/>
              </a:rPr>
              <a:t>Sommaire</a:t>
            </a:r>
            <a:endParaRPr b="0" lang="fr-FR" sz="1800" spc="-1" strike="noStrike">
              <a:solidFill>
                <a:srgbClr val="000000"/>
              </a:solidFill>
              <a:uFill>
                <a:solidFill>
                  <a:srgbClr val="ffffff"/>
                </a:solidFill>
              </a:uFill>
              <a:latin typeface="Arial"/>
            </a:endParaRPr>
          </a:p>
        </p:txBody>
      </p:sp>
      <p:sp>
        <p:nvSpPr>
          <p:cNvPr id="189" name="CustomShape 2"/>
          <p:cNvSpPr/>
          <p:nvPr/>
        </p:nvSpPr>
        <p:spPr>
          <a:xfrm>
            <a:off x="478080" y="899280"/>
            <a:ext cx="8529120" cy="5256000"/>
          </a:xfrm>
          <a:prstGeom prst="rect">
            <a:avLst/>
          </a:prstGeom>
          <a:noFill/>
          <a:ln>
            <a:noFill/>
          </a:ln>
        </p:spPr>
        <p:style>
          <a:lnRef idx="0"/>
          <a:fillRef idx="0"/>
          <a:effectRef idx="0"/>
          <a:fontRef idx="minor"/>
        </p:style>
        <p:txBody>
          <a:bodyPr lIns="180000" rIns="108000" tIns="180000" bIns="46080"/>
          <a:p>
            <a:pPr>
              <a:lnSpc>
                <a:spcPct val="100000"/>
              </a:lnSpc>
            </a:pPr>
            <a:endParaRPr b="0" lang="fr-FR" sz="1800" spc="-1" strike="noStrike">
              <a:solidFill>
                <a:srgbClr val="000000"/>
              </a:solidFill>
              <a:uFill>
                <a:solidFill>
                  <a:srgbClr val="ffffff"/>
                </a:solidFill>
              </a:uFill>
              <a:latin typeface="Arial"/>
            </a:endParaRPr>
          </a:p>
          <a:p>
            <a:pPr marL="343080" indent="-342720">
              <a:lnSpc>
                <a:spcPct val="100000"/>
              </a:lnSpc>
              <a:buClr>
                <a:srgbClr val="000000"/>
              </a:buClr>
              <a:buFont typeface="StarSymbol"/>
              <a:buAutoNum type="alphaUcPeriod"/>
            </a:pPr>
            <a:r>
              <a:rPr b="1" lang="fr-FR" sz="1800" spc="-1" strike="noStrike">
                <a:solidFill>
                  <a:srgbClr val="000000"/>
                </a:solidFill>
                <a:uFill>
                  <a:solidFill>
                    <a:srgbClr val="ffffff"/>
                  </a:solidFill>
                </a:uFill>
                <a:latin typeface="Times New Roman"/>
                <a:ea typeface="Arial"/>
              </a:rPr>
              <a:t>Les problématiques du projet et le contexte </a:t>
            </a: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p:txBody>
      </p:sp>
      <p:sp>
        <p:nvSpPr>
          <p:cNvPr id="190" name="CustomShape 3"/>
          <p:cNvSpPr/>
          <p:nvPr/>
        </p:nvSpPr>
        <p:spPr>
          <a:xfrm>
            <a:off x="7783560" y="6370560"/>
            <a:ext cx="1295280" cy="455400"/>
          </a:xfrm>
          <a:prstGeom prst="rect">
            <a:avLst/>
          </a:prstGeom>
          <a:noFill/>
          <a:ln>
            <a:noFill/>
          </a:ln>
        </p:spPr>
        <p:style>
          <a:lnRef idx="0"/>
          <a:fillRef idx="0"/>
          <a:effectRef idx="0"/>
          <a:fontRef idx="minor"/>
        </p:style>
        <p:txBody>
          <a:bodyPr lIns="92160" rIns="92160" tIns="46080" bIns="46080" anchor="ctr"/>
          <a:p>
            <a:pPr>
              <a:lnSpc>
                <a:spcPct val="100000"/>
              </a:lnSpc>
            </a:pP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p:txBody>
      </p:sp>
      <p:sp>
        <p:nvSpPr>
          <p:cNvPr id="191" name="CustomShape 4"/>
          <p:cNvSpPr/>
          <p:nvPr/>
        </p:nvSpPr>
        <p:spPr>
          <a:xfrm>
            <a:off x="8556840" y="6333120"/>
            <a:ext cx="546840" cy="523080"/>
          </a:xfrm>
          <a:prstGeom prst="rect">
            <a:avLst/>
          </a:prstGeom>
          <a:noFill/>
          <a:ln>
            <a:noFill/>
          </a:ln>
        </p:spPr>
        <p:style>
          <a:lnRef idx="0"/>
          <a:fillRef idx="0"/>
          <a:effectRef idx="0"/>
          <a:fontRef idx="minor"/>
        </p:style>
        <p:txBody>
          <a:bodyPr lIns="90000" rIns="90000" tIns="91440" bIns="91440" anchor="ctr"/>
          <a:p>
            <a:pPr>
              <a:lnSpc>
                <a:spcPct val="100000"/>
              </a:lnSpc>
            </a:pPr>
            <a:fld id="{6CC064C5-E007-4487-8EB7-50041B9A34AF}" type="slidenum">
              <a:rPr b="0" lang="fr-FR" sz="1400" spc="-1" strike="noStrike">
                <a:solidFill>
                  <a:srgbClr val="000000"/>
                </a:solidFill>
                <a:uFill>
                  <a:solidFill>
                    <a:srgbClr val="ffffff"/>
                  </a:solidFill>
                </a:uFill>
                <a:latin typeface="Arial"/>
                <a:ea typeface="Arial"/>
              </a:rPr>
              <a:t>&lt;numéro&gt;</a:t>
            </a:fld>
            <a:endParaRPr b="0" lang="fr-FR" sz="1800" spc="-1" strike="noStrike">
              <a:solidFill>
                <a:srgbClr val="000000"/>
              </a:solidFill>
              <a:uFill>
                <a:solidFill>
                  <a:srgbClr val="ffffff"/>
                </a:solidFill>
              </a:uFill>
              <a:latin typeface="Arial"/>
            </a:endParaRPr>
          </a:p>
        </p:txBody>
      </p:sp>
    </p:spTree>
  </p:cSld>
  <p:transition spd="med">
    <p:fade/>
  </p:transition>
  <p:timing>
    <p:tnLst>
      <p:par>
        <p:cTn id="5" dur="indefinite" restart="never" nodeType="tmRoot">
          <p:childTnLst>
            <p:seq>
              <p:cTn id="6" nodeType="mainSeq"/>
              <p:prevCondLst>
                <p:cond delay="0" evt="onPrev">
                  <p:tgtEl>
                    <p:sldTgt/>
                  </p:tgtEl>
                </p:cond>
              </p:prevCondLst>
              <p:nextCondLst>
                <p:cond delay="0" evt="onNext">
                  <p:tgtEl>
                    <p:sldTgt/>
                  </p:tgtEl>
                </p:cond>
              </p:nextCondLst>
            </p:seq>
          </p:childTnLst>
        </p:cTn>
      </p:par>
    </p:tnLst>
  </p:timing>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9" name="CustomShape 1"/>
          <p:cNvSpPr/>
          <p:nvPr/>
        </p:nvSpPr>
        <p:spPr>
          <a:xfrm>
            <a:off x="576000" y="646920"/>
            <a:ext cx="7922880" cy="5256000"/>
          </a:xfrm>
          <a:prstGeom prst="rect">
            <a:avLst/>
          </a:prstGeom>
          <a:noFill/>
          <a:ln>
            <a:noFill/>
          </a:ln>
        </p:spPr>
        <p:style>
          <a:lnRef idx="0"/>
          <a:fillRef idx="0"/>
          <a:effectRef idx="0"/>
          <a:fontRef idx="minor"/>
        </p:style>
        <p:txBody>
          <a:bodyPr lIns="90000" rIns="90000" tIns="91440" bIns="91440"/>
          <a:p>
            <a:pPr>
              <a:lnSpc>
                <a:spcPct val="100000"/>
              </a:lnSpc>
            </a:pPr>
            <a:endParaRPr b="0" lang="fr-FR" sz="1800" spc="-1" strike="noStrike">
              <a:solidFill>
                <a:srgbClr val="000000"/>
              </a:solidFill>
              <a:uFill>
                <a:solidFill>
                  <a:srgbClr val="ffffff"/>
                </a:solidFill>
              </a:uFill>
              <a:latin typeface="Arial"/>
            </a:endParaRPr>
          </a:p>
          <a:p>
            <a:pPr>
              <a:lnSpc>
                <a:spcPct val="100000"/>
              </a:lnSpc>
            </a:pPr>
            <a:r>
              <a:rPr b="0" lang="fr-FR" sz="2000" spc="-1" strike="noStrike">
                <a:solidFill>
                  <a:srgbClr val="0000ff"/>
                </a:solidFill>
                <a:uFill>
                  <a:solidFill>
                    <a:srgbClr val="ffffff"/>
                  </a:solidFill>
                </a:uFill>
                <a:latin typeface="Times New Roman"/>
                <a:ea typeface="Times New Roman"/>
              </a:rPr>
              <a:t>Principe </a:t>
            </a:r>
            <a:r>
              <a:rPr b="0" lang="fr-FR" sz="2000" spc="-1" strike="noStrike">
                <a:solidFill>
                  <a:srgbClr val="000000"/>
                </a:solidFill>
                <a:uFill>
                  <a:solidFill>
                    <a:srgbClr val="ffffff"/>
                  </a:solidFill>
                </a:uFill>
                <a:latin typeface="Times New Roman"/>
                <a:ea typeface="Times New Roman"/>
              </a:rPr>
              <a:t>: les démarrages des enregistreurs à bande créent une signature particulière sur le signal que l'on peut ensuite retrouver pour marquer un changement de session.</a:t>
            </a:r>
            <a:endParaRPr b="0" lang="fr-FR" sz="1800" spc="-1" strike="noStrike">
              <a:solidFill>
                <a:srgbClr val="000000"/>
              </a:solidFill>
              <a:uFill>
                <a:solidFill>
                  <a:srgbClr val="ffffff"/>
                </a:solidFill>
              </a:uFill>
              <a:latin typeface="Arial"/>
            </a:endParaRPr>
          </a:p>
          <a:p>
            <a:pPr>
              <a:lnSpc>
                <a:spcPct val="100000"/>
              </a:lnSpc>
            </a:pPr>
            <a:r>
              <a:rPr b="0" lang="fr-FR" sz="2000" spc="-1" strike="noStrike">
                <a:solidFill>
                  <a:srgbClr val="000000"/>
                </a:solidFill>
                <a:uFill>
                  <a:solidFill>
                    <a:srgbClr val="ffffff"/>
                  </a:solidFill>
                </a:uFill>
                <a:latin typeface="Times New Roman"/>
                <a:ea typeface="Times New Roman"/>
              </a:rPr>
              <a:t> </a:t>
            </a: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a:p>
            <a:pPr>
              <a:lnSpc>
                <a:spcPct val="100000"/>
              </a:lnSpc>
            </a:pPr>
            <a:r>
              <a:rPr b="0" lang="fr-FR" sz="2000" spc="-1" strike="noStrike">
                <a:solidFill>
                  <a:srgbClr val="0000ff"/>
                </a:solidFill>
                <a:uFill>
                  <a:solidFill>
                    <a:srgbClr val="ffffff"/>
                  </a:solidFill>
                </a:uFill>
                <a:latin typeface="Times New Roman"/>
                <a:ea typeface="Times New Roman"/>
              </a:rPr>
              <a:t>Intérêts</a:t>
            </a:r>
            <a:r>
              <a:rPr b="0" lang="fr-FR" sz="2000" spc="-1" strike="noStrike">
                <a:solidFill>
                  <a:srgbClr val="000000"/>
                </a:solidFill>
                <a:uFill>
                  <a:solidFill>
                    <a:srgbClr val="ffffff"/>
                  </a:solidFill>
                </a:uFill>
                <a:latin typeface="Times New Roman"/>
                <a:ea typeface="Times New Roman"/>
              </a:rPr>
              <a:t>:</a:t>
            </a:r>
            <a:endParaRPr b="0" lang="fr-FR" sz="1800" spc="-1" strike="noStrike">
              <a:solidFill>
                <a:srgbClr val="000000"/>
              </a:solidFill>
              <a:uFill>
                <a:solidFill>
                  <a:srgbClr val="ffffff"/>
                </a:solidFill>
              </a:uFill>
              <a:latin typeface="Arial"/>
            </a:endParaRPr>
          </a:p>
          <a:p>
            <a:pPr>
              <a:lnSpc>
                <a:spcPct val="100000"/>
              </a:lnSpc>
            </a:pPr>
            <a:r>
              <a:rPr b="0" lang="fr-FR" sz="2000" spc="-1" strike="noStrike">
                <a:solidFill>
                  <a:srgbClr val="000000"/>
                </a:solidFill>
                <a:uFill>
                  <a:solidFill>
                    <a:srgbClr val="ffffff"/>
                  </a:solidFill>
                </a:uFill>
                <a:latin typeface="Times New Roman"/>
                <a:ea typeface="Times New Roman"/>
              </a:rPr>
              <a:t>	</a:t>
            </a:r>
            <a:r>
              <a:rPr b="0" lang="fr-FR" sz="2000" spc="-1" strike="noStrike">
                <a:solidFill>
                  <a:srgbClr val="000000"/>
                </a:solidFill>
                <a:uFill>
                  <a:solidFill>
                    <a:srgbClr val="ffffff"/>
                  </a:solidFill>
                </a:uFill>
                <a:latin typeface="Times New Roman"/>
                <a:ea typeface="Times New Roman"/>
              </a:rPr>
              <a:t>- Accéder aux différentes parties enregistrées à différents moments.</a:t>
            </a:r>
            <a:endParaRPr b="0" lang="fr-FR" sz="1800" spc="-1" strike="noStrike">
              <a:solidFill>
                <a:srgbClr val="000000"/>
              </a:solidFill>
              <a:uFill>
                <a:solidFill>
                  <a:srgbClr val="ffffff"/>
                </a:solidFill>
              </a:uFill>
              <a:latin typeface="Arial"/>
            </a:endParaRPr>
          </a:p>
          <a:p>
            <a:pPr>
              <a:lnSpc>
                <a:spcPct val="100000"/>
              </a:lnSpc>
            </a:pPr>
            <a:r>
              <a:rPr b="0" lang="fr-FR" sz="2000" spc="-1" strike="noStrike">
                <a:solidFill>
                  <a:srgbClr val="000000"/>
                </a:solidFill>
                <a:uFill>
                  <a:solidFill>
                    <a:srgbClr val="ffffff"/>
                  </a:solidFill>
                </a:uFill>
                <a:latin typeface="Times New Roman"/>
                <a:ea typeface="Times New Roman"/>
              </a:rPr>
              <a:t>	</a:t>
            </a:r>
            <a:r>
              <a:rPr b="0" lang="fr-FR" sz="2000" spc="-1" strike="noStrike">
                <a:solidFill>
                  <a:srgbClr val="000000"/>
                </a:solidFill>
                <a:uFill>
                  <a:solidFill>
                    <a:srgbClr val="ffffff"/>
                  </a:solidFill>
                </a:uFill>
                <a:latin typeface="Times New Roman"/>
                <a:ea typeface="Times New Roman"/>
              </a:rPr>
              <a:t>- Faciliter la localisation de l'annonce du sujet de l'enregistrement.</a:t>
            </a:r>
            <a:endParaRPr b="0" lang="fr-FR" sz="1800" spc="-1" strike="noStrike">
              <a:solidFill>
                <a:srgbClr val="000000"/>
              </a:solidFill>
              <a:uFill>
                <a:solidFill>
                  <a:srgbClr val="ffffff"/>
                </a:solidFill>
              </a:uFill>
              <a:latin typeface="Arial"/>
            </a:endParaRPr>
          </a:p>
          <a:p>
            <a:pPr>
              <a:lnSpc>
                <a:spcPct val="100000"/>
              </a:lnSpc>
            </a:pPr>
            <a:r>
              <a:rPr b="0" lang="fr-FR" sz="2000" spc="-1" strike="noStrike">
                <a:solidFill>
                  <a:srgbClr val="0000cc"/>
                </a:solidFill>
                <a:uFill>
                  <a:solidFill>
                    <a:srgbClr val="ffffff"/>
                  </a:solidFill>
                </a:uFill>
                <a:latin typeface="Times New Roman"/>
                <a:ea typeface="Times New Roman"/>
              </a:rPr>
              <a:t>Exemple:</a:t>
            </a:r>
            <a:endParaRPr b="0" lang="fr-FR" sz="1800" spc="-1" strike="noStrike">
              <a:solidFill>
                <a:srgbClr val="000000"/>
              </a:solidFill>
              <a:uFill>
                <a:solidFill>
                  <a:srgbClr val="ffffff"/>
                </a:solidFill>
              </a:uFill>
              <a:latin typeface="Arial"/>
            </a:endParaRPr>
          </a:p>
          <a:p>
            <a:pPr>
              <a:lnSpc>
                <a:spcPct val="115000"/>
              </a:lnSpc>
            </a:pPr>
            <a:r>
              <a:rPr b="0" lang="fr-FR" sz="2000" spc="-1" strike="noStrike">
                <a:solidFill>
                  <a:srgbClr val="000000"/>
                </a:solidFill>
                <a:uFill>
                  <a:solidFill>
                    <a:srgbClr val="ffffff"/>
                  </a:solidFill>
                </a:uFill>
                <a:latin typeface="Times New Roman"/>
                <a:ea typeface="Times New Roman"/>
              </a:rPr>
              <a:t>Mitsogo population, Gabon ; Pierre Sallée ; 1966</a:t>
            </a:r>
            <a:endParaRPr b="0" lang="fr-FR" sz="1800" spc="-1" strike="noStrike">
              <a:solidFill>
                <a:srgbClr val="000000"/>
              </a:solidFill>
              <a:uFill>
                <a:solidFill>
                  <a:srgbClr val="ffffff"/>
                </a:solidFill>
              </a:uFill>
              <a:latin typeface="Arial"/>
            </a:endParaRPr>
          </a:p>
          <a:p>
            <a:pPr>
              <a:lnSpc>
                <a:spcPct val="115000"/>
              </a:lnSpc>
            </a:pPr>
            <a:r>
              <a:rPr b="0" lang="fr-FR" sz="2000" spc="-1" strike="noStrike" u="sng">
                <a:solidFill>
                  <a:srgbClr val="ccccff"/>
                </a:solidFill>
                <a:uFill>
                  <a:solidFill>
                    <a:srgbClr val="ffffff"/>
                  </a:solidFill>
                </a:uFill>
                <a:latin typeface="Times New Roman"/>
                <a:ea typeface="Times New Roman"/>
              </a:rPr>
              <a:t>CNRSMH_I_2007_005_070_01</a:t>
            </a: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p:txBody>
      </p:sp>
      <p:sp>
        <p:nvSpPr>
          <p:cNvPr id="340" name="CustomShape 2"/>
          <p:cNvSpPr/>
          <p:nvPr/>
        </p:nvSpPr>
        <p:spPr>
          <a:xfrm>
            <a:off x="7783560" y="6370560"/>
            <a:ext cx="1295280" cy="455400"/>
          </a:xfrm>
          <a:prstGeom prst="rect">
            <a:avLst/>
          </a:prstGeom>
          <a:noFill/>
          <a:ln>
            <a:noFill/>
          </a:ln>
        </p:spPr>
        <p:style>
          <a:lnRef idx="0"/>
          <a:fillRef idx="0"/>
          <a:effectRef idx="0"/>
          <a:fontRef idx="minor"/>
        </p:style>
        <p:txBody>
          <a:bodyPr lIns="90000" rIns="90000" tIns="91440" bIns="91440" anchor="ctr"/>
          <a:p>
            <a:pPr>
              <a:lnSpc>
                <a:spcPct val="100000"/>
              </a:lnSpc>
            </a:pPr>
            <a:fld id="{9D821AB2-C550-4E7F-AEE9-50F95D818088}" type="slidenum">
              <a:rPr b="0" lang="fr-FR" sz="1400" spc="-1" strike="noStrike">
                <a:solidFill>
                  <a:srgbClr val="000000"/>
                </a:solidFill>
                <a:uFill>
                  <a:solidFill>
                    <a:srgbClr val="ffffff"/>
                  </a:solidFill>
                </a:uFill>
                <a:latin typeface="Arial"/>
                <a:ea typeface="Arial"/>
              </a:rPr>
              <a:t>&lt;numéro&gt;</a:t>
            </a:fld>
            <a:endParaRPr b="0" lang="fr-FR" sz="1800" spc="-1" strike="noStrike">
              <a:solidFill>
                <a:srgbClr val="000000"/>
              </a:solidFill>
              <a:uFill>
                <a:solidFill>
                  <a:srgbClr val="ffffff"/>
                </a:solidFill>
              </a:uFill>
              <a:latin typeface="Arial"/>
            </a:endParaRPr>
          </a:p>
        </p:txBody>
      </p:sp>
      <p:sp>
        <p:nvSpPr>
          <p:cNvPr id="341" name="CustomShape 3"/>
          <p:cNvSpPr/>
          <p:nvPr/>
        </p:nvSpPr>
        <p:spPr>
          <a:xfrm>
            <a:off x="21240" y="0"/>
            <a:ext cx="7465680" cy="684000"/>
          </a:xfrm>
          <a:prstGeom prst="rect">
            <a:avLst/>
          </a:prstGeom>
          <a:noFill/>
          <a:ln>
            <a:noFill/>
          </a:ln>
        </p:spPr>
        <p:style>
          <a:lnRef idx="0"/>
          <a:fillRef idx="0"/>
          <a:effectRef idx="0"/>
          <a:fontRef idx="minor"/>
        </p:style>
        <p:txBody>
          <a:bodyPr lIns="90000" rIns="90000" tIns="91440" bIns="91440" anchor="ctr"/>
          <a:p>
            <a:pPr>
              <a:lnSpc>
                <a:spcPct val="100000"/>
              </a:lnSpc>
            </a:pPr>
            <a:r>
              <a:rPr b="1" lang="fr-FR" sz="2400" spc="-1" strike="noStrike">
                <a:solidFill>
                  <a:srgbClr val="0000ff"/>
                </a:solidFill>
                <a:uFill>
                  <a:solidFill>
                    <a:srgbClr val="ffffff"/>
                  </a:solidFill>
                </a:uFill>
                <a:latin typeface="Times New Roman"/>
                <a:ea typeface="Times New Roman"/>
              </a:rPr>
              <a:t>Segmentation technique : </a:t>
            </a:r>
            <a:r>
              <a:rPr b="0" lang="fr-FR" sz="2400" spc="-1" strike="noStrike">
                <a:solidFill>
                  <a:srgbClr val="0000ff"/>
                </a:solidFill>
                <a:uFill>
                  <a:solidFill>
                    <a:srgbClr val="ffffff"/>
                  </a:solidFill>
                </a:uFill>
                <a:latin typeface="Times New Roman"/>
                <a:ea typeface="Times New Roman"/>
              </a:rPr>
              <a:t>Sessions d’enregistrement</a:t>
            </a:r>
            <a:endParaRPr b="0" lang="fr-FR" sz="1800" spc="-1" strike="noStrike">
              <a:solidFill>
                <a:srgbClr val="000000"/>
              </a:solidFill>
              <a:uFill>
                <a:solidFill>
                  <a:srgbClr val="ffffff"/>
                </a:solidFill>
              </a:uFill>
              <a:latin typeface="Arial"/>
            </a:endParaRPr>
          </a:p>
        </p:txBody>
      </p:sp>
      <p:pic>
        <p:nvPicPr>
          <p:cNvPr id="342" name="Shape 504" descr=""/>
          <p:cNvPicPr/>
          <p:nvPr/>
        </p:nvPicPr>
        <p:blipFill>
          <a:blip r:embed="rId1"/>
          <a:stretch/>
        </p:blipFill>
        <p:spPr>
          <a:xfrm>
            <a:off x="1873080" y="2016000"/>
            <a:ext cx="4678560" cy="2519280"/>
          </a:xfrm>
          <a:prstGeom prst="rect">
            <a:avLst/>
          </a:prstGeom>
          <a:ln>
            <a:noFill/>
          </a:ln>
        </p:spPr>
      </p:pic>
    </p:spTree>
  </p:cSld>
  <p:transition spd="slow">
    <p:fade/>
  </p:transition>
  <p:timing>
    <p:tnLst>
      <p:par>
        <p:cTn id="67" dur="indefinite" restart="never" nodeType="tmRoot">
          <p:childTnLst>
            <p:seq>
              <p:cTn id="68" nodeType="mainSeq"/>
              <p:prevCondLst>
                <p:cond delay="0" evt="onPrev">
                  <p:tgtEl>
                    <p:sldTgt/>
                  </p:tgtEl>
                </p:cond>
              </p:prevCondLst>
              <p:nextCondLst>
                <p:cond delay="0" evt="onNext">
                  <p:tgtEl>
                    <p:sldTgt/>
                  </p:tgtEl>
                </p:cond>
              </p:nextCondLst>
            </p:seq>
          </p:childTnLst>
        </p:cTn>
      </p:par>
    </p:tnLst>
  </p:timing>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3" name="TextShape 1"/>
          <p:cNvSpPr txBox="1"/>
          <p:nvPr/>
        </p:nvSpPr>
        <p:spPr>
          <a:xfrm>
            <a:off x="7783560" y="6370560"/>
            <a:ext cx="1296720" cy="456840"/>
          </a:xfrm>
          <a:prstGeom prst="rect">
            <a:avLst/>
          </a:prstGeom>
          <a:noFill/>
          <a:ln>
            <a:noFill/>
          </a:ln>
        </p:spPr>
        <p:txBody>
          <a:bodyPr tIns="91440" bIns="91440" anchor="ctr"/>
          <a:p>
            <a:pPr>
              <a:lnSpc>
                <a:spcPct val="100000"/>
              </a:lnSpc>
            </a:pPr>
            <a:fld id="{14F033D6-39F9-4935-A131-F84E698109A1}" type="slidenum">
              <a:rPr b="0" lang="fr-FR" sz="1800" spc="-1" strike="noStrike">
                <a:solidFill>
                  <a:srgbClr val="000000"/>
                </a:solidFill>
                <a:uFill>
                  <a:solidFill>
                    <a:srgbClr val="ffffff"/>
                  </a:solidFill>
                </a:uFill>
                <a:latin typeface="Arial"/>
                <a:ea typeface="DejaVu Sans"/>
              </a:rPr>
              <a:t>&lt;numéro&gt;</a:t>
            </a:fld>
            <a:endParaRPr b="0" lang="fr-FR" sz="1400" spc="-1" strike="noStrike">
              <a:solidFill>
                <a:srgbClr val="000000"/>
              </a:solidFill>
              <a:uFill>
                <a:solidFill>
                  <a:srgbClr val="ffffff"/>
                </a:solidFill>
              </a:uFill>
              <a:latin typeface="Times New Roman"/>
            </a:endParaRPr>
          </a:p>
        </p:txBody>
      </p:sp>
      <p:sp>
        <p:nvSpPr>
          <p:cNvPr id="344" name="TextShape 2"/>
          <p:cNvSpPr txBox="1"/>
          <p:nvPr/>
        </p:nvSpPr>
        <p:spPr>
          <a:xfrm>
            <a:off x="319320" y="708120"/>
            <a:ext cx="8290800" cy="5257440"/>
          </a:xfrm>
          <a:prstGeom prst="rect">
            <a:avLst/>
          </a:prstGeom>
          <a:noFill/>
          <a:ln>
            <a:noFill/>
          </a:ln>
        </p:spPr>
        <p:txBody>
          <a:bodyPr tIns="91440" bIns="91440"/>
          <a:p>
            <a:r>
              <a:rPr b="1" lang="fr-FR" sz="2000" spc="-1" strike="noStrike">
                <a:solidFill>
                  <a:srgbClr val="0000ff"/>
                </a:solidFill>
                <a:uFill>
                  <a:solidFill>
                    <a:srgbClr val="ffffff"/>
                  </a:solidFill>
                </a:uFill>
                <a:latin typeface="Times New Roman"/>
              </a:rPr>
              <a:t> </a:t>
            </a:r>
            <a:r>
              <a:rPr b="1" lang="fr-FR" sz="2000" spc="-1" strike="noStrike">
                <a:solidFill>
                  <a:srgbClr val="0000ff"/>
                </a:solidFill>
                <a:uFill>
                  <a:solidFill>
                    <a:srgbClr val="ffffff"/>
                  </a:solidFill>
                </a:uFill>
                <a:latin typeface="Times New Roman"/>
              </a:rPr>
              <a:t>Outils disponibles dans Telemeta:</a:t>
            </a:r>
            <a:endParaRPr b="0" lang="fr-FR" sz="1800" spc="-1" strike="noStrike">
              <a:solidFill>
                <a:srgbClr val="000000"/>
              </a:solidFill>
              <a:uFill>
                <a:solidFill>
                  <a:srgbClr val="ffffff"/>
                </a:solidFill>
              </a:uFill>
              <a:latin typeface="Arial"/>
            </a:endParaRPr>
          </a:p>
          <a:p>
            <a:endParaRPr b="0" lang="fr-FR" sz="1800" spc="-1" strike="noStrike">
              <a:solidFill>
                <a:srgbClr val="000000"/>
              </a:solidFill>
              <a:uFill>
                <a:solidFill>
                  <a:srgbClr val="ffffff"/>
                </a:solidFill>
              </a:uFill>
              <a:latin typeface="Arial"/>
            </a:endParaRPr>
          </a:p>
          <a:p>
            <a:endParaRPr b="0" lang="fr-FR" sz="1800" spc="-1" strike="noStrike">
              <a:solidFill>
                <a:srgbClr val="000000"/>
              </a:solidFill>
              <a:uFill>
                <a:solidFill>
                  <a:srgbClr val="ffffff"/>
                </a:solidFill>
              </a:uFill>
              <a:latin typeface="Arial"/>
            </a:endParaRPr>
          </a:p>
          <a:p>
            <a:endParaRPr b="0" lang="fr-FR" sz="1800" spc="-1" strike="noStrike">
              <a:solidFill>
                <a:srgbClr val="000000"/>
              </a:solidFill>
              <a:uFill>
                <a:solidFill>
                  <a:srgbClr val="ffffff"/>
                </a:solidFill>
              </a:uFill>
              <a:latin typeface="Arial"/>
            </a:endParaRPr>
          </a:p>
          <a:p>
            <a:pPr marL="152280">
              <a:lnSpc>
                <a:spcPct val="100000"/>
              </a:lnSpc>
            </a:pPr>
            <a:endParaRPr b="0" lang="fr-FR" sz="1800" spc="-1" strike="noStrike">
              <a:solidFill>
                <a:srgbClr val="000000"/>
              </a:solidFill>
              <a:uFill>
                <a:solidFill>
                  <a:srgbClr val="ffffff"/>
                </a:solidFill>
              </a:uFill>
              <a:latin typeface="Arial"/>
            </a:endParaRPr>
          </a:p>
          <a:p>
            <a:pPr marL="743040" indent="-285480">
              <a:lnSpc>
                <a:spcPct val="115000"/>
              </a:lnSpc>
              <a:spcBef>
                <a:spcPts val="499"/>
              </a:spcBef>
              <a:buClr>
                <a:srgbClr val="000000"/>
              </a:buClr>
              <a:buFont typeface="StarSymbol"/>
              <a:buChar char="-"/>
            </a:pPr>
            <a:r>
              <a:rPr b="0" lang="fr-FR" sz="1600" spc="-1" strike="noStrike">
                <a:solidFill>
                  <a:srgbClr val="0000ff"/>
                </a:solidFill>
                <a:uFill>
                  <a:solidFill>
                    <a:srgbClr val="ffffff"/>
                  </a:solidFill>
                </a:uFill>
                <a:latin typeface="Times New Roman"/>
                <a:ea typeface="Lucida Grande"/>
              </a:rPr>
              <a:t>Pas d'évaluation possible sur les longs fichiers des rituels maya. Tests assez bon sur des fichiers courts. Expérimentation en local au LIMSI avec les mayanistes (EREA)</a:t>
            </a:r>
            <a:endParaRPr b="0" lang="fr-FR" sz="1800" spc="-1" strike="noStrike">
              <a:solidFill>
                <a:srgbClr val="000000"/>
              </a:solidFill>
              <a:uFill>
                <a:solidFill>
                  <a:srgbClr val="ffffff"/>
                </a:solidFill>
              </a:uFill>
              <a:latin typeface="Arial"/>
            </a:endParaRPr>
          </a:p>
          <a:p>
            <a:pPr>
              <a:lnSpc>
                <a:spcPct val="115000"/>
              </a:lnSpc>
            </a:pPr>
            <a:r>
              <a:rPr b="1" lang="fr-FR" sz="2000" spc="-1" strike="noStrike">
                <a:solidFill>
                  <a:srgbClr val="0000ff"/>
                </a:solidFill>
                <a:uFill>
                  <a:solidFill>
                    <a:srgbClr val="ffffff"/>
                  </a:solidFill>
                </a:uFill>
                <a:latin typeface="Times New Roman"/>
                <a:ea typeface="Lucida Grande"/>
              </a:rPr>
              <a:t> </a:t>
            </a:r>
            <a:r>
              <a:rPr b="1" lang="fr-FR" sz="2000" spc="-1" strike="noStrike">
                <a:solidFill>
                  <a:srgbClr val="0000ff"/>
                </a:solidFill>
                <a:uFill>
                  <a:solidFill>
                    <a:srgbClr val="ffffff"/>
                  </a:solidFill>
                </a:uFill>
                <a:latin typeface="Times New Roman"/>
                <a:ea typeface="Lucida Grande"/>
              </a:rPr>
              <a:t>Outils non disponibles dans Telemeta:</a:t>
            </a:r>
            <a:endParaRPr b="0" lang="fr-FR" sz="1800" spc="-1" strike="noStrike">
              <a:solidFill>
                <a:srgbClr val="000000"/>
              </a:solidFill>
              <a:uFill>
                <a:solidFill>
                  <a:srgbClr val="ffffff"/>
                </a:solidFill>
              </a:uFill>
              <a:latin typeface="Arial"/>
            </a:endParaRPr>
          </a:p>
          <a:p>
            <a:pPr>
              <a:lnSpc>
                <a:spcPct val="115000"/>
              </a:lnSpc>
            </a:pPr>
            <a:endParaRPr b="0" lang="fr-FR" sz="1800" spc="-1" strike="noStrike">
              <a:solidFill>
                <a:srgbClr val="000000"/>
              </a:solidFill>
              <a:uFill>
                <a:solidFill>
                  <a:srgbClr val="ffffff"/>
                </a:solidFill>
              </a:uFill>
              <a:latin typeface="Arial"/>
            </a:endParaRPr>
          </a:p>
          <a:p>
            <a:pPr>
              <a:lnSpc>
                <a:spcPct val="115000"/>
              </a:lnSpc>
            </a:pPr>
            <a:endParaRPr b="0" lang="fr-FR" sz="1800" spc="-1" strike="noStrike">
              <a:solidFill>
                <a:srgbClr val="000000"/>
              </a:solidFill>
              <a:uFill>
                <a:solidFill>
                  <a:srgbClr val="ffffff"/>
                </a:solidFill>
              </a:uFill>
              <a:latin typeface="Arial"/>
            </a:endParaRPr>
          </a:p>
          <a:p>
            <a:pPr>
              <a:lnSpc>
                <a:spcPct val="115000"/>
              </a:lnSpc>
            </a:pPr>
            <a:endParaRPr b="0" lang="fr-FR" sz="1800" spc="-1" strike="noStrike">
              <a:solidFill>
                <a:srgbClr val="000000"/>
              </a:solidFill>
              <a:uFill>
                <a:solidFill>
                  <a:srgbClr val="ffffff"/>
                </a:solidFill>
              </a:uFill>
              <a:latin typeface="Arial"/>
            </a:endParaRPr>
          </a:p>
          <a:p>
            <a:pPr marL="152280">
              <a:lnSpc>
                <a:spcPct val="100000"/>
              </a:lnSpc>
            </a:pPr>
            <a:endParaRPr b="0" lang="fr-FR" sz="1800" spc="-1" strike="noStrike">
              <a:solidFill>
                <a:srgbClr val="000000"/>
              </a:solidFill>
              <a:uFill>
                <a:solidFill>
                  <a:srgbClr val="ffffff"/>
                </a:solidFill>
              </a:uFill>
              <a:latin typeface="Arial"/>
            </a:endParaRPr>
          </a:p>
          <a:p>
            <a:pPr marL="743040" indent="-285480">
              <a:lnSpc>
                <a:spcPct val="115000"/>
              </a:lnSpc>
              <a:spcBef>
                <a:spcPts val="499"/>
              </a:spcBef>
              <a:buClr>
                <a:srgbClr val="000000"/>
              </a:buClr>
              <a:buFont typeface="StarSymbol"/>
              <a:buChar char="-"/>
            </a:pPr>
            <a:r>
              <a:rPr b="0" lang="fr-FR" sz="1600" spc="-1" strike="noStrike">
                <a:solidFill>
                  <a:srgbClr val="0000ff"/>
                </a:solidFill>
                <a:uFill>
                  <a:solidFill>
                    <a:srgbClr val="ffffff"/>
                  </a:solidFill>
                </a:uFill>
                <a:latin typeface="Times New Roman"/>
                <a:ea typeface="Lucida Grande"/>
              </a:rPr>
              <a:t>Pas d'évaluation possible dans telemeta. Expérimentation en local au LAM. Perspectives intéressantes</a:t>
            </a:r>
            <a:endParaRPr b="0" lang="fr-FR" sz="1800" spc="-1" strike="noStrike">
              <a:solidFill>
                <a:srgbClr val="000000"/>
              </a:solidFill>
              <a:uFill>
                <a:solidFill>
                  <a:srgbClr val="ffffff"/>
                </a:solidFill>
              </a:uFill>
              <a:latin typeface="Arial"/>
            </a:endParaRPr>
          </a:p>
          <a:p>
            <a:pPr>
              <a:lnSpc>
                <a:spcPct val="115000"/>
              </a:lnSpc>
            </a:pPr>
            <a:endParaRPr b="0" lang="fr-FR" sz="1800" spc="-1" strike="noStrike">
              <a:solidFill>
                <a:srgbClr val="000000"/>
              </a:solidFill>
              <a:uFill>
                <a:solidFill>
                  <a:srgbClr val="ffffff"/>
                </a:solidFill>
              </a:uFill>
              <a:latin typeface="Arial"/>
            </a:endParaRPr>
          </a:p>
          <a:p>
            <a:pPr>
              <a:lnSpc>
                <a:spcPct val="115000"/>
              </a:lnSpc>
            </a:pPr>
            <a:endParaRPr b="0" lang="fr-FR" sz="1800" spc="-1" strike="noStrike">
              <a:solidFill>
                <a:srgbClr val="000000"/>
              </a:solidFill>
              <a:uFill>
                <a:solidFill>
                  <a:srgbClr val="ffffff"/>
                </a:solidFill>
              </a:uFill>
              <a:latin typeface="Arial"/>
            </a:endParaRPr>
          </a:p>
          <a:p>
            <a:pPr>
              <a:lnSpc>
                <a:spcPct val="115000"/>
              </a:lnSpc>
            </a:pP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p:txBody>
      </p:sp>
      <p:sp>
        <p:nvSpPr>
          <p:cNvPr id="345" name="TextShape 3"/>
          <p:cNvSpPr txBox="1"/>
          <p:nvPr/>
        </p:nvSpPr>
        <p:spPr>
          <a:xfrm>
            <a:off x="0" y="0"/>
            <a:ext cx="7467120" cy="685440"/>
          </a:xfrm>
          <a:prstGeom prst="rect">
            <a:avLst/>
          </a:prstGeom>
          <a:noFill/>
          <a:ln>
            <a:noFill/>
          </a:ln>
        </p:spPr>
        <p:txBody>
          <a:bodyPr lIns="360000" rIns="92160" tIns="180000" bIns="46080" anchor="ctr"/>
          <a:p>
            <a:pPr>
              <a:lnSpc>
                <a:spcPct val="100000"/>
              </a:lnSpc>
            </a:pPr>
            <a:r>
              <a:rPr b="1" lang="fr-FR" sz="2400" spc="-1" strike="noStrike">
                <a:solidFill>
                  <a:srgbClr val="0000ff"/>
                </a:solidFill>
                <a:uFill>
                  <a:solidFill>
                    <a:srgbClr val="ffffff"/>
                  </a:solidFill>
                </a:uFill>
                <a:latin typeface="Times New Roman"/>
                <a:ea typeface="Times New Roman"/>
              </a:rPr>
              <a:t>4. 1 Autres outils fournis</a:t>
            </a:r>
            <a:endParaRPr b="0" lang="fr-FR" sz="1800" spc="-1" strike="noStrike">
              <a:solidFill>
                <a:srgbClr val="000000"/>
              </a:solidFill>
              <a:uFill>
                <a:solidFill>
                  <a:srgbClr val="ffffff"/>
                </a:solidFill>
              </a:uFill>
              <a:latin typeface="Arial"/>
            </a:endParaRPr>
          </a:p>
        </p:txBody>
      </p:sp>
      <p:pic>
        <p:nvPicPr>
          <p:cNvPr id="346" name="" descr=""/>
          <p:cNvPicPr/>
          <p:nvPr/>
        </p:nvPicPr>
        <p:blipFill>
          <a:blip r:embed="rId1"/>
          <a:stretch/>
        </p:blipFill>
        <p:spPr>
          <a:xfrm>
            <a:off x="762120" y="1244520"/>
            <a:ext cx="7835760" cy="1168560"/>
          </a:xfrm>
          <a:prstGeom prst="rect">
            <a:avLst/>
          </a:prstGeom>
          <a:ln>
            <a:noFill/>
          </a:ln>
        </p:spPr>
      </p:pic>
      <p:pic>
        <p:nvPicPr>
          <p:cNvPr id="347" name="" descr=""/>
          <p:cNvPicPr/>
          <p:nvPr/>
        </p:nvPicPr>
        <p:blipFill>
          <a:blip r:embed="rId2"/>
          <a:stretch/>
        </p:blipFill>
        <p:spPr>
          <a:xfrm>
            <a:off x="698400" y="3556080"/>
            <a:ext cx="7912080" cy="1473120"/>
          </a:xfrm>
          <a:prstGeom prst="rect">
            <a:avLst/>
          </a:prstGeom>
          <a:ln>
            <a:noFill/>
          </a:ln>
        </p:spPr>
      </p:pic>
    </p:spTree>
  </p:cSld>
  <p:transition spd="slow">
    <p:fade/>
  </p:transition>
  <p:timing>
    <p:tnLst>
      <p:par>
        <p:cTn id="69" dur="indefinite" restart="never" nodeType="tmRoot">
          <p:childTnLst>
            <p:seq>
              <p:cTn id="70" nodeType="mainSeq"/>
              <p:prevCondLst>
                <p:cond delay="0" evt="onPrev">
                  <p:tgtEl>
                    <p:sldTgt/>
                  </p:tgtEl>
                </p:cond>
              </p:prevCondLst>
              <p:nextCondLst>
                <p:cond delay="0" evt="onNext">
                  <p:tgtEl>
                    <p:sldTgt/>
                  </p:tgtEl>
                </p:cond>
              </p:nextCondLst>
            </p:seq>
          </p:childTnLst>
        </p:cTn>
      </p:par>
    </p:tnLst>
  </p:timing>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8" name="CustomShape 1"/>
          <p:cNvSpPr/>
          <p:nvPr/>
        </p:nvSpPr>
        <p:spPr>
          <a:xfrm>
            <a:off x="0" y="-152280"/>
            <a:ext cx="9253440" cy="997200"/>
          </a:xfrm>
          <a:prstGeom prst="rect">
            <a:avLst/>
          </a:prstGeom>
          <a:noFill/>
          <a:ln>
            <a:noFill/>
          </a:ln>
        </p:spPr>
        <p:style>
          <a:lnRef idx="0"/>
          <a:fillRef idx="0"/>
          <a:effectRef idx="0"/>
          <a:fontRef idx="minor"/>
        </p:style>
        <p:txBody>
          <a:bodyPr lIns="360000" rIns="92160" tIns="180000" bIns="46080" anchor="ctr"/>
          <a:p>
            <a:pPr>
              <a:lnSpc>
                <a:spcPct val="100000"/>
              </a:lnSpc>
            </a:pPr>
            <a:r>
              <a:rPr b="1" lang="fr-FR" sz="2400" spc="-1" strike="noStrike">
                <a:solidFill>
                  <a:srgbClr val="3333cc"/>
                </a:solidFill>
                <a:uFill>
                  <a:solidFill>
                    <a:srgbClr val="ffffff"/>
                  </a:solidFill>
                </a:uFill>
                <a:latin typeface="Times New Roman"/>
                <a:ea typeface="Times New Roman"/>
              </a:rPr>
              <a:t>4.2 Catégories vocales intermédiaires </a:t>
            </a:r>
            <a:endParaRPr b="0" lang="fr-FR" sz="1800" spc="-1" strike="noStrike">
              <a:solidFill>
                <a:srgbClr val="000000"/>
              </a:solidFill>
              <a:uFill>
                <a:solidFill>
                  <a:srgbClr val="ffffff"/>
                </a:solidFill>
              </a:uFill>
              <a:latin typeface="Arial"/>
            </a:endParaRPr>
          </a:p>
        </p:txBody>
      </p:sp>
      <p:sp>
        <p:nvSpPr>
          <p:cNvPr id="349" name="CustomShape 2"/>
          <p:cNvSpPr/>
          <p:nvPr/>
        </p:nvSpPr>
        <p:spPr>
          <a:xfrm>
            <a:off x="7783560" y="6370560"/>
            <a:ext cx="1294200" cy="454320"/>
          </a:xfrm>
          <a:prstGeom prst="rect">
            <a:avLst/>
          </a:prstGeom>
          <a:noFill/>
          <a:ln>
            <a:noFill/>
          </a:ln>
        </p:spPr>
        <p:style>
          <a:lnRef idx="0"/>
          <a:fillRef idx="0"/>
          <a:effectRef idx="0"/>
          <a:fontRef idx="minor"/>
        </p:style>
        <p:txBody>
          <a:bodyPr lIns="90000" rIns="90000" tIns="91440" bIns="91440" anchor="ctr"/>
          <a:p>
            <a:pPr>
              <a:lnSpc>
                <a:spcPct val="100000"/>
              </a:lnSpc>
            </a:pPr>
            <a:fld id="{121FD199-C70C-4CCD-BAD1-6C9E44657ABE}" type="slidenum">
              <a:rPr b="0" lang="fr-FR" sz="1400" spc="-1" strike="noStrike">
                <a:solidFill>
                  <a:srgbClr val="000000"/>
                </a:solidFill>
                <a:uFill>
                  <a:solidFill>
                    <a:srgbClr val="ffffff"/>
                  </a:solidFill>
                </a:uFill>
                <a:latin typeface="Arial"/>
                <a:ea typeface="Arial"/>
              </a:rPr>
              <a:t>&lt;numéro&gt;</a:t>
            </a:fld>
            <a:endParaRPr b="0" lang="fr-FR" sz="1800" spc="-1" strike="noStrike">
              <a:solidFill>
                <a:srgbClr val="000000"/>
              </a:solidFill>
              <a:uFill>
                <a:solidFill>
                  <a:srgbClr val="ffffff"/>
                </a:solidFill>
              </a:uFill>
              <a:latin typeface="Arial"/>
            </a:endParaRPr>
          </a:p>
        </p:txBody>
      </p:sp>
      <p:sp>
        <p:nvSpPr>
          <p:cNvPr id="350" name="CustomShape 3"/>
          <p:cNvSpPr/>
          <p:nvPr/>
        </p:nvSpPr>
        <p:spPr>
          <a:xfrm>
            <a:off x="329400" y="725760"/>
            <a:ext cx="8571960" cy="5524920"/>
          </a:xfrm>
          <a:prstGeom prst="rect">
            <a:avLst/>
          </a:prstGeom>
          <a:noFill/>
          <a:ln>
            <a:noFill/>
          </a:ln>
        </p:spPr>
        <p:style>
          <a:lnRef idx="0"/>
          <a:fillRef idx="0"/>
          <a:effectRef idx="0"/>
          <a:fontRef idx="minor"/>
        </p:style>
        <p:txBody>
          <a:bodyPr lIns="90000" rIns="90000" tIns="91440" bIns="91440"/>
          <a:p>
            <a:pPr algn="just">
              <a:lnSpc>
                <a:spcPct val="150000"/>
              </a:lnSpc>
            </a:pPr>
            <a:r>
              <a:rPr b="1" lang="fr-FR" sz="1800" spc="-1" strike="noStrike">
                <a:solidFill>
                  <a:srgbClr val="000000"/>
                </a:solidFill>
                <a:uFill>
                  <a:solidFill>
                    <a:srgbClr val="ffffff"/>
                  </a:solidFill>
                </a:uFill>
                <a:latin typeface="Times New Roman"/>
                <a:ea typeface="Times New Roman"/>
              </a:rPr>
              <a:t>Les informaticiens étaient face à deux défis :</a:t>
            </a:r>
            <a:endParaRPr b="0" lang="fr-FR" sz="1800" spc="-1" strike="noStrike">
              <a:solidFill>
                <a:srgbClr val="000000"/>
              </a:solidFill>
              <a:uFill>
                <a:solidFill>
                  <a:srgbClr val="ffffff"/>
                </a:solidFill>
              </a:uFill>
              <a:latin typeface="Arial"/>
            </a:endParaRPr>
          </a:p>
          <a:p>
            <a:pPr marL="285840" indent="-285480" algn="just">
              <a:lnSpc>
                <a:spcPct val="150000"/>
              </a:lnSpc>
              <a:buClr>
                <a:srgbClr val="0000ff"/>
              </a:buClr>
              <a:buFont typeface="Wingdings" charset="2"/>
              <a:buChar char=""/>
            </a:pPr>
            <a:r>
              <a:rPr b="0" lang="fr-FR" sz="1800" spc="-1" strike="noStrike">
                <a:solidFill>
                  <a:srgbClr val="0000ff"/>
                </a:solidFill>
                <a:uFill>
                  <a:solidFill>
                    <a:srgbClr val="ffffff"/>
                  </a:solidFill>
                </a:uFill>
                <a:latin typeface="Times New Roman"/>
                <a:ea typeface="Times New Roman"/>
              </a:rPr>
              <a:t>adapter leurs outils et leurs méthodes, à un nouveau corpus</a:t>
            </a:r>
            <a:endParaRPr b="0" lang="fr-FR" sz="1800" spc="-1" strike="noStrike">
              <a:solidFill>
                <a:srgbClr val="000000"/>
              </a:solidFill>
              <a:uFill>
                <a:solidFill>
                  <a:srgbClr val="ffffff"/>
                </a:solidFill>
              </a:uFill>
              <a:latin typeface="Arial"/>
            </a:endParaRPr>
          </a:p>
          <a:p>
            <a:pPr marL="285840" indent="-285480">
              <a:lnSpc>
                <a:spcPct val="150000"/>
              </a:lnSpc>
              <a:buClr>
                <a:srgbClr val="000000"/>
              </a:buClr>
              <a:buFont typeface="Wingdings" charset="2"/>
              <a:buChar char=""/>
            </a:pPr>
            <a:r>
              <a:rPr b="0" lang="fr-FR" sz="1800" spc="-1" strike="noStrike">
                <a:solidFill>
                  <a:srgbClr val="000000"/>
                </a:solidFill>
                <a:uFill>
                  <a:solidFill>
                    <a:srgbClr val="ffffff"/>
                  </a:solidFill>
                </a:uFill>
                <a:latin typeface="Times New Roman"/>
                <a:ea typeface="Times New Roman"/>
              </a:rPr>
              <a:t>Les catégories de Parole, Music et Chant qui avaient été élaborées précédemment</a:t>
            </a:r>
            <a:r>
              <a:rPr b="0" lang="fr-FR" sz="1800" spc="-1" strike="noStrike">
                <a:solidFill>
                  <a:srgbClr val="0000ff"/>
                </a:solidFill>
                <a:uFill>
                  <a:solidFill>
                    <a:srgbClr val="ffffff"/>
                  </a:solidFill>
                </a:uFill>
                <a:latin typeface="Times New Roman"/>
                <a:ea typeface="Times New Roman"/>
              </a:rPr>
              <a:t> sont incapables de rendre compte de la diversité des enregistrements sonores</a:t>
            </a:r>
            <a:r>
              <a:rPr b="0" lang="fr-FR" sz="1800" spc="-1" strike="noStrike">
                <a:solidFill>
                  <a:srgbClr val="000000"/>
                </a:solidFill>
                <a:uFill>
                  <a:solidFill>
                    <a:srgbClr val="ffffff"/>
                  </a:solidFill>
                </a:uFill>
                <a:latin typeface="Times New Roman"/>
                <a:ea typeface="Times New Roman"/>
              </a:rPr>
              <a:t> dans les archives </a:t>
            </a:r>
            <a:r>
              <a:rPr b="0" i="1" lang="fr-FR" sz="1800" spc="-1" strike="noStrike">
                <a:solidFill>
                  <a:srgbClr val="000000"/>
                </a:solidFill>
                <a:uFill>
                  <a:solidFill>
                    <a:srgbClr val="ffffff"/>
                  </a:solidFill>
                </a:uFill>
                <a:latin typeface="Times New Roman"/>
                <a:ea typeface="Times New Roman"/>
              </a:rPr>
              <a:t>CNRS – Musée de l’Homme</a:t>
            </a:r>
            <a:r>
              <a:rPr b="0" lang="fr-FR" sz="1800" spc="-1" strike="noStrike">
                <a:solidFill>
                  <a:srgbClr val="000000"/>
                </a:solidFill>
                <a:uFill>
                  <a:solidFill>
                    <a:srgbClr val="ffffff"/>
                  </a:solidFill>
                </a:uFill>
                <a:latin typeface="Times New Roman"/>
                <a:ea typeface="Times New Roman"/>
              </a:rPr>
              <a:t>.</a:t>
            </a:r>
            <a:endParaRPr b="0" lang="fr-FR" sz="1800" spc="-1" strike="noStrike">
              <a:solidFill>
                <a:srgbClr val="000000"/>
              </a:solidFill>
              <a:uFill>
                <a:solidFill>
                  <a:srgbClr val="ffffff"/>
                </a:solidFill>
              </a:uFill>
              <a:latin typeface="Arial"/>
            </a:endParaRPr>
          </a:p>
          <a:p>
            <a:pPr algn="just">
              <a:lnSpc>
                <a:spcPct val="115000"/>
              </a:lnSpc>
            </a:pPr>
            <a:r>
              <a:rPr b="1" lang="fr-FR" sz="1800" spc="-1" strike="noStrike">
                <a:solidFill>
                  <a:srgbClr val="000000"/>
                </a:solidFill>
                <a:uFill>
                  <a:solidFill>
                    <a:srgbClr val="ffffff"/>
                  </a:solidFill>
                </a:uFill>
                <a:latin typeface="Times New Roman"/>
                <a:ea typeface="Times New Roman"/>
              </a:rPr>
              <a:t>Les ethnomusicologues devaient:</a:t>
            </a:r>
            <a:endParaRPr b="0" lang="fr-FR" sz="1800" spc="-1" strike="noStrike">
              <a:solidFill>
                <a:srgbClr val="000000"/>
              </a:solidFill>
              <a:uFill>
                <a:solidFill>
                  <a:srgbClr val="ffffff"/>
                </a:solidFill>
              </a:uFill>
              <a:latin typeface="Arial"/>
            </a:endParaRPr>
          </a:p>
          <a:p>
            <a:pPr marL="285840" indent="-285480" algn="just">
              <a:lnSpc>
                <a:spcPct val="115000"/>
              </a:lnSpc>
              <a:buClr>
                <a:srgbClr val="000000"/>
              </a:buClr>
              <a:buFont typeface="Wingdings" charset="2"/>
              <a:buChar char=""/>
            </a:pPr>
            <a:r>
              <a:rPr b="0" lang="fr-FR" sz="1800" spc="-1" strike="noStrike">
                <a:solidFill>
                  <a:srgbClr val="000000"/>
                </a:solidFill>
                <a:uFill>
                  <a:solidFill>
                    <a:srgbClr val="ffffff"/>
                  </a:solidFill>
                </a:uFill>
                <a:latin typeface="Times New Roman"/>
                <a:ea typeface="Times New Roman"/>
              </a:rPr>
              <a:t> </a:t>
            </a:r>
            <a:r>
              <a:rPr b="0" lang="fr-FR" sz="1800" spc="-1" strike="noStrike">
                <a:solidFill>
                  <a:srgbClr val="000000"/>
                </a:solidFill>
                <a:uFill>
                  <a:solidFill>
                    <a:srgbClr val="ffffff"/>
                  </a:solidFill>
                </a:uFill>
                <a:latin typeface="Times New Roman"/>
                <a:ea typeface="Times New Roman"/>
              </a:rPr>
              <a:t>définir les différentes  catégories de productions vocales</a:t>
            </a:r>
            <a:endParaRPr b="0" lang="fr-FR" sz="1800" spc="-1" strike="noStrike">
              <a:solidFill>
                <a:srgbClr val="000000"/>
              </a:solidFill>
              <a:uFill>
                <a:solidFill>
                  <a:srgbClr val="ffffff"/>
                </a:solidFill>
              </a:uFill>
              <a:latin typeface="Arial"/>
            </a:endParaRPr>
          </a:p>
          <a:p>
            <a:pPr marL="285840" indent="-285480" algn="just">
              <a:lnSpc>
                <a:spcPct val="115000"/>
              </a:lnSpc>
              <a:buClr>
                <a:srgbClr val="000000"/>
              </a:buClr>
              <a:buFont typeface="Wingdings" charset="2"/>
              <a:buChar char=""/>
            </a:pPr>
            <a:r>
              <a:rPr b="0" lang="fr-FR" sz="1800" spc="-1" strike="noStrike">
                <a:solidFill>
                  <a:srgbClr val="000000"/>
                </a:solidFill>
                <a:uFill>
                  <a:solidFill>
                    <a:srgbClr val="ffffff"/>
                  </a:solidFill>
                </a:uFill>
                <a:latin typeface="Times New Roman"/>
                <a:ea typeface="Times New Roman"/>
              </a:rPr>
              <a:t>modifier leur paradigmes méthodologiques et leur outils analytiques habituels</a:t>
            </a:r>
            <a:endParaRPr b="0" lang="fr-FR" sz="1800" spc="-1" strike="noStrike">
              <a:solidFill>
                <a:srgbClr val="000000"/>
              </a:solidFill>
              <a:uFill>
                <a:solidFill>
                  <a:srgbClr val="ffffff"/>
                </a:solidFill>
              </a:uFill>
              <a:latin typeface="Arial"/>
            </a:endParaRPr>
          </a:p>
          <a:p>
            <a:pPr algn="just">
              <a:lnSpc>
                <a:spcPct val="115000"/>
              </a:lnSpc>
            </a:pPr>
            <a:endParaRPr b="0" lang="fr-FR" sz="1800" spc="-1" strike="noStrike">
              <a:solidFill>
                <a:srgbClr val="000000"/>
              </a:solidFill>
              <a:uFill>
                <a:solidFill>
                  <a:srgbClr val="ffffff"/>
                </a:solidFill>
              </a:uFill>
              <a:latin typeface="Arial"/>
            </a:endParaRPr>
          </a:p>
          <a:p>
            <a:pPr algn="just">
              <a:lnSpc>
                <a:spcPct val="115000"/>
              </a:lnSpc>
            </a:pPr>
            <a:r>
              <a:rPr b="1" lang="fr-FR" sz="1800" spc="-1" strike="noStrike">
                <a:solidFill>
                  <a:srgbClr val="000000"/>
                </a:solidFill>
                <a:uFill>
                  <a:solidFill>
                    <a:srgbClr val="ffffff"/>
                  </a:solidFill>
                </a:uFill>
                <a:latin typeface="Times New Roman"/>
                <a:ea typeface="Times New Roman"/>
              </a:rPr>
              <a:t>Le projet DIADEMS avait donc pour ambition de construire une caractérisation transversale des catégories vocales.</a:t>
            </a:r>
            <a:endParaRPr b="0" lang="fr-FR" sz="1800" spc="-1" strike="noStrike">
              <a:solidFill>
                <a:srgbClr val="000000"/>
              </a:solidFill>
              <a:uFill>
                <a:solidFill>
                  <a:srgbClr val="ffffff"/>
                </a:solidFill>
              </a:uFill>
              <a:latin typeface="Arial"/>
            </a:endParaRPr>
          </a:p>
          <a:p>
            <a:pPr algn="just">
              <a:lnSpc>
                <a:spcPct val="115000"/>
              </a:lnSpc>
            </a:pPr>
            <a:endParaRPr b="0" lang="fr-FR" sz="1800" spc="-1" strike="noStrike">
              <a:solidFill>
                <a:srgbClr val="000000"/>
              </a:solidFill>
              <a:uFill>
                <a:solidFill>
                  <a:srgbClr val="ffffff"/>
                </a:solidFill>
              </a:uFill>
              <a:latin typeface="Arial"/>
            </a:endParaRPr>
          </a:p>
          <a:p>
            <a:pPr marL="285840" indent="-285480" algn="just">
              <a:lnSpc>
                <a:spcPct val="115000"/>
              </a:lnSpc>
              <a:buClr>
                <a:srgbClr val="000000"/>
              </a:buClr>
              <a:buFont typeface="Wingdings" charset="2"/>
              <a:buChar char=""/>
            </a:pPr>
            <a:r>
              <a:rPr b="0" lang="fr-FR" sz="1800" spc="-1" strike="noStrike">
                <a:solidFill>
                  <a:srgbClr val="000000"/>
                </a:solidFill>
                <a:uFill>
                  <a:solidFill>
                    <a:srgbClr val="ffffff"/>
                  </a:solidFill>
                </a:uFill>
                <a:latin typeface="Times New Roman"/>
                <a:ea typeface="Times New Roman"/>
              </a:rPr>
              <a:t>Evaluer l’efficacité de l’indexation automatique d’une grande variété de productions vocales, dans différentes cultures</a:t>
            </a:r>
            <a:endParaRPr b="0" lang="fr-FR" sz="1800" spc="-1" strike="noStrike">
              <a:solidFill>
                <a:srgbClr val="000000"/>
              </a:solidFill>
              <a:uFill>
                <a:solidFill>
                  <a:srgbClr val="ffffff"/>
                </a:solidFill>
              </a:uFill>
              <a:latin typeface="Arial"/>
            </a:endParaRPr>
          </a:p>
          <a:p>
            <a:pPr marL="285840" indent="-285480" algn="just">
              <a:lnSpc>
                <a:spcPct val="115000"/>
              </a:lnSpc>
              <a:buClr>
                <a:srgbClr val="000000"/>
              </a:buClr>
              <a:buFont typeface="Wingdings" charset="2"/>
              <a:buChar char=""/>
            </a:pPr>
            <a:r>
              <a:rPr b="0" lang="fr-FR" sz="1800" spc="-1" strike="noStrike">
                <a:solidFill>
                  <a:srgbClr val="000000"/>
                </a:solidFill>
                <a:uFill>
                  <a:solidFill>
                    <a:srgbClr val="ffffff"/>
                  </a:solidFill>
                </a:uFill>
                <a:latin typeface="Times New Roman"/>
                <a:ea typeface="Times New Roman"/>
              </a:rPr>
              <a:t>Se baser seulement sur des paramètres acoustiques</a:t>
            </a: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p:txBody>
      </p:sp>
    </p:spTree>
  </p:cSld>
  <p:transition spd="slow">
    <p:fade/>
  </p:transition>
  <p:timing>
    <p:tnLst>
      <p:par>
        <p:cTn id="71" dur="indefinite" restart="never" nodeType="tmRoot">
          <p:childTnLst>
            <p:seq>
              <p:cTn id="72" nodeType="mainSeq"/>
              <p:prevCondLst>
                <p:cond delay="0" evt="onPrev">
                  <p:tgtEl>
                    <p:sldTgt/>
                  </p:tgtEl>
                </p:cond>
              </p:prevCondLst>
              <p:nextCondLst>
                <p:cond delay="0" evt="onNext">
                  <p:tgtEl>
                    <p:sldTgt/>
                  </p:tgtEl>
                </p:cond>
              </p:nextCondLst>
            </p:seq>
          </p:childTnLst>
        </p:cTn>
      </p:par>
    </p:tnLst>
  </p:timing>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1" name="TextShape 1"/>
          <p:cNvSpPr txBox="1"/>
          <p:nvPr/>
        </p:nvSpPr>
        <p:spPr>
          <a:xfrm>
            <a:off x="7783560" y="6370560"/>
            <a:ext cx="1296720" cy="456840"/>
          </a:xfrm>
          <a:prstGeom prst="rect">
            <a:avLst/>
          </a:prstGeom>
          <a:noFill/>
          <a:ln>
            <a:noFill/>
          </a:ln>
        </p:spPr>
        <p:txBody>
          <a:bodyPr lIns="90000" rIns="90000" tIns="45000" bIns="45000"/>
          <a:p>
            <a:pPr>
              <a:lnSpc>
                <a:spcPct val="100000"/>
              </a:lnSpc>
            </a:pPr>
            <a:fld id="{E5F37155-94A3-407E-B0AC-27E302F9217A}" type="slidenum">
              <a:rPr b="0" lang="fr-FR" sz="1800" spc="-1" strike="noStrike">
                <a:solidFill>
                  <a:srgbClr val="000000"/>
                </a:solidFill>
                <a:uFill>
                  <a:solidFill>
                    <a:srgbClr val="ffffff"/>
                  </a:solidFill>
                </a:uFill>
                <a:latin typeface="Arial"/>
                <a:ea typeface="DejaVu Sans"/>
              </a:rPr>
              <a:t>&lt;numéro&gt;</a:t>
            </a:fld>
            <a:endParaRPr b="0" lang="fr-FR" sz="1400" spc="-1" strike="noStrike">
              <a:solidFill>
                <a:srgbClr val="000000"/>
              </a:solidFill>
              <a:uFill>
                <a:solidFill>
                  <a:srgbClr val="ffffff"/>
                </a:solidFill>
              </a:uFill>
              <a:latin typeface="Times New Roman"/>
            </a:endParaRPr>
          </a:p>
        </p:txBody>
      </p:sp>
      <p:graphicFrame>
        <p:nvGraphicFramePr>
          <p:cNvPr id="352" name="Table 2"/>
          <p:cNvGraphicFramePr/>
          <p:nvPr/>
        </p:nvGraphicFramePr>
        <p:xfrm>
          <a:off x="93960" y="969480"/>
          <a:ext cx="8985960" cy="5238360"/>
        </p:xfrm>
        <a:graphic>
          <a:graphicData uri="http://schemas.openxmlformats.org/drawingml/2006/table">
            <a:tbl>
              <a:tblPr/>
              <a:tblGrid>
                <a:gridCol w="932760"/>
                <a:gridCol w="1019880"/>
                <a:gridCol w="3113640"/>
                <a:gridCol w="1503000"/>
                <a:gridCol w="2416680"/>
              </a:tblGrid>
              <a:tr h="293760">
                <a:tc>
                  <a:txBody>
                    <a:bodyPr lIns="36000" rIns="36000" tIns="36000" bIns="36000" anchor="ctr"/>
                    <a:p>
                      <a:pPr algn="ctr">
                        <a:lnSpc>
                          <a:spcPct val="100000"/>
                        </a:lnSpc>
                      </a:pPr>
                      <a:r>
                        <a:rPr b="1" lang="fr-FR" sz="1200" spc="-1" strike="noStrike">
                          <a:solidFill>
                            <a:srgbClr val="000000"/>
                          </a:solidFill>
                          <a:uFill>
                            <a:solidFill>
                              <a:srgbClr val="ffffff"/>
                            </a:solidFill>
                          </a:uFill>
                          <a:latin typeface="Arial"/>
                        </a:rPr>
                        <a:t>Niveau 1</a:t>
                      </a:r>
                      <a:endParaRPr b="0" lang="fr-FR" sz="1800" spc="-1" strike="noStrike">
                        <a:solidFill>
                          <a:srgbClr val="000000"/>
                        </a:solidFill>
                        <a:uFill>
                          <a:solidFill>
                            <a:srgbClr val="ffffff"/>
                          </a:solidFill>
                        </a:uFill>
                        <a:latin typeface="Arial"/>
                      </a:endParaRPr>
                    </a:p>
                  </a:txBody>
                  <a:tcPr marL="36000" marR="36000">
                    <a:noFill/>
                  </a:tcPr>
                </a:tc>
                <a:tc>
                  <a:txBody>
                    <a:bodyPr lIns="36000" rIns="36000" tIns="36000" bIns="36000" anchor="ctr"/>
                    <a:p>
                      <a:pPr algn="ctr">
                        <a:lnSpc>
                          <a:spcPct val="100000"/>
                        </a:lnSpc>
                      </a:pPr>
                      <a:r>
                        <a:rPr b="1" lang="fr-FR" sz="1200" spc="-1" strike="noStrike">
                          <a:solidFill>
                            <a:srgbClr val="000000"/>
                          </a:solidFill>
                          <a:uFill>
                            <a:solidFill>
                              <a:srgbClr val="ffffff"/>
                            </a:solidFill>
                          </a:uFill>
                          <a:latin typeface="Arial"/>
                        </a:rPr>
                        <a:t>Niveau 2</a:t>
                      </a:r>
                      <a:endParaRPr b="0" lang="fr-FR" sz="1800" spc="-1" strike="noStrike">
                        <a:solidFill>
                          <a:srgbClr val="000000"/>
                        </a:solidFill>
                        <a:uFill>
                          <a:solidFill>
                            <a:srgbClr val="ffffff"/>
                          </a:solidFill>
                        </a:uFill>
                        <a:latin typeface="Arial"/>
                      </a:endParaRPr>
                    </a:p>
                  </a:txBody>
                  <a:tcPr marL="36000" marR="36000">
                    <a:noFill/>
                  </a:tcPr>
                </a:tc>
                <a:tc>
                  <a:txBody>
                    <a:bodyPr lIns="36000" rIns="36000" tIns="36000" bIns="36000" anchor="ctr"/>
                    <a:p>
                      <a:pPr algn="ctr">
                        <a:lnSpc>
                          <a:spcPct val="100000"/>
                        </a:lnSpc>
                      </a:pPr>
                      <a:r>
                        <a:rPr b="1" lang="fr-FR" sz="1200" spc="-1" strike="noStrike">
                          <a:solidFill>
                            <a:srgbClr val="000000"/>
                          </a:solidFill>
                          <a:uFill>
                            <a:solidFill>
                              <a:srgbClr val="ffffff"/>
                            </a:solidFill>
                          </a:uFill>
                          <a:latin typeface="Arial"/>
                        </a:rPr>
                        <a:t>Caractérisation</a:t>
                      </a:r>
                      <a:endParaRPr b="0" lang="fr-FR" sz="1800" spc="-1" strike="noStrike">
                        <a:solidFill>
                          <a:srgbClr val="000000"/>
                        </a:solidFill>
                        <a:uFill>
                          <a:solidFill>
                            <a:srgbClr val="ffffff"/>
                          </a:solidFill>
                        </a:uFill>
                        <a:latin typeface="Arial"/>
                      </a:endParaRPr>
                    </a:p>
                  </a:txBody>
                  <a:tcPr marL="36000" marR="36000">
                    <a:noFill/>
                  </a:tcPr>
                </a:tc>
                <a:tc>
                  <a:txBody>
                    <a:bodyPr lIns="36000" rIns="36000" tIns="36000" bIns="36000" anchor="ctr"/>
                    <a:p>
                      <a:pPr algn="ctr">
                        <a:lnSpc>
                          <a:spcPct val="100000"/>
                        </a:lnSpc>
                      </a:pPr>
                      <a:r>
                        <a:rPr b="1" lang="fr-FR" sz="1200" spc="-1" strike="noStrike">
                          <a:solidFill>
                            <a:srgbClr val="000000"/>
                          </a:solidFill>
                          <a:uFill>
                            <a:solidFill>
                              <a:srgbClr val="ffffff"/>
                            </a:solidFill>
                          </a:uFill>
                          <a:latin typeface="Arial"/>
                        </a:rPr>
                        <a:t>Mode</a:t>
                      </a:r>
                      <a:endParaRPr b="0" lang="fr-FR" sz="1800" spc="-1" strike="noStrike">
                        <a:solidFill>
                          <a:srgbClr val="000000"/>
                        </a:solidFill>
                        <a:uFill>
                          <a:solidFill>
                            <a:srgbClr val="ffffff"/>
                          </a:solidFill>
                        </a:uFill>
                        <a:latin typeface="Arial"/>
                      </a:endParaRPr>
                    </a:p>
                  </a:txBody>
                  <a:tcPr marL="36000" marR="36000">
                    <a:noFill/>
                  </a:tcPr>
                </a:tc>
                <a:tc>
                  <a:txBody>
                    <a:bodyPr lIns="36000" rIns="36000" tIns="36000" bIns="36000" anchor="ctr"/>
                    <a:p>
                      <a:pPr algn="ctr">
                        <a:lnSpc>
                          <a:spcPct val="100000"/>
                        </a:lnSpc>
                      </a:pPr>
                      <a:r>
                        <a:rPr b="1" lang="fr-FR" sz="1200" spc="-1" strike="noStrike">
                          <a:solidFill>
                            <a:srgbClr val="000000"/>
                          </a:solidFill>
                          <a:uFill>
                            <a:solidFill>
                              <a:srgbClr val="ffffff"/>
                            </a:solidFill>
                          </a:uFill>
                          <a:latin typeface="Arial"/>
                        </a:rPr>
                        <a:t>Exemples</a:t>
                      </a:r>
                      <a:endParaRPr b="0" lang="fr-FR" sz="1800" spc="-1" strike="noStrike">
                        <a:solidFill>
                          <a:srgbClr val="000000"/>
                        </a:solidFill>
                        <a:uFill>
                          <a:solidFill>
                            <a:srgbClr val="ffffff"/>
                          </a:solidFill>
                        </a:uFill>
                        <a:latin typeface="Arial"/>
                      </a:endParaRPr>
                    </a:p>
                  </a:txBody>
                  <a:tcPr marL="36000" marR="36000">
                    <a:noFill/>
                  </a:tcPr>
                </a:tc>
              </a:tr>
              <a:tr h="869760">
                <a:tc rowSpan="3">
                  <a:txBody>
                    <a:bodyPr lIns="36000" rIns="36000" tIns="36000" bIns="36000" anchor="ctr"/>
                    <a:p>
                      <a:pPr algn="ctr">
                        <a:lnSpc>
                          <a:spcPct val="100000"/>
                        </a:lnSpc>
                      </a:pPr>
                      <a:r>
                        <a:rPr b="0" lang="fr-FR" sz="1200" spc="-1" strike="noStrike">
                          <a:solidFill>
                            <a:srgbClr val="0000ff"/>
                          </a:solidFill>
                          <a:uFill>
                            <a:solidFill>
                              <a:srgbClr val="ffffff"/>
                            </a:solidFill>
                          </a:uFill>
                          <a:latin typeface="Arial"/>
                        </a:rPr>
                        <a:t>Voix parlée</a:t>
                      </a:r>
                      <a:endParaRPr b="0" lang="fr-FR" sz="1800" spc="-1" strike="noStrike">
                        <a:solidFill>
                          <a:srgbClr val="000000"/>
                        </a:solidFill>
                        <a:uFill>
                          <a:solidFill>
                            <a:srgbClr val="ffffff"/>
                          </a:solidFill>
                        </a:uFill>
                        <a:latin typeface="Arial"/>
                      </a:endParaRPr>
                    </a:p>
                  </a:txBody>
                  <a:tcPr marL="36000" marR="36000">
                    <a:noFill/>
                  </a:tcPr>
                </a:tc>
                <a:tc>
                  <a:txBody>
                    <a:bodyPr lIns="36000" rIns="36000" tIns="36000" bIns="36000" anchor="ctr"/>
                    <a:p>
                      <a:pPr algn="ctr">
                        <a:lnSpc>
                          <a:spcPct val="100000"/>
                        </a:lnSpc>
                      </a:pPr>
                      <a:r>
                        <a:rPr b="0" lang="fr-FR" sz="1200" spc="-1" strike="noStrike">
                          <a:solidFill>
                            <a:srgbClr val="000000"/>
                          </a:solidFill>
                          <a:uFill>
                            <a:solidFill>
                              <a:srgbClr val="ffffff"/>
                            </a:solidFill>
                          </a:uFill>
                          <a:latin typeface="Arial"/>
                        </a:rPr>
                        <a:t>Parlé</a:t>
                      </a:r>
                      <a:endParaRPr b="0" lang="fr-FR" sz="1800" spc="-1" strike="noStrike">
                        <a:solidFill>
                          <a:srgbClr val="000000"/>
                        </a:solidFill>
                        <a:uFill>
                          <a:solidFill>
                            <a:srgbClr val="ffffff"/>
                          </a:solidFill>
                        </a:uFill>
                        <a:latin typeface="Arial"/>
                      </a:endParaRPr>
                    </a:p>
                  </a:txBody>
                  <a:tcPr marL="36000" marR="36000">
                    <a:noFill/>
                  </a:tcPr>
                </a:tc>
                <a:tc>
                  <a:txBody>
                    <a:bodyPr lIns="36000" rIns="36000" tIns="36000" bIns="36000" anchor="ctr"/>
                    <a:p>
                      <a:pPr algn="ctr">
                        <a:lnSpc>
                          <a:spcPct val="100000"/>
                        </a:lnSpc>
                      </a:pPr>
                      <a:r>
                        <a:rPr b="0" lang="fr-FR" sz="1200" spc="-1" strike="noStrike">
                          <a:solidFill>
                            <a:srgbClr val="0000ff"/>
                          </a:solidFill>
                          <a:uFill>
                            <a:solidFill>
                              <a:srgbClr val="ffffff"/>
                            </a:solidFill>
                          </a:uFill>
                          <a:latin typeface="Arial"/>
                        </a:rPr>
                        <a:t>- prédominance des sons non voisés</a:t>
                      </a:r>
                      <a:endParaRPr b="0" lang="fr-FR" sz="1800" spc="-1" strike="noStrike">
                        <a:solidFill>
                          <a:srgbClr val="000000"/>
                        </a:solidFill>
                        <a:uFill>
                          <a:solidFill>
                            <a:srgbClr val="ffffff"/>
                          </a:solidFill>
                        </a:uFill>
                        <a:latin typeface="Arial"/>
                      </a:endParaRPr>
                    </a:p>
                    <a:p>
                      <a:pPr algn="ctr">
                        <a:lnSpc>
                          <a:spcPct val="100000"/>
                        </a:lnSpc>
                      </a:pPr>
                      <a:r>
                        <a:rPr b="0" lang="fr-FR" sz="1200" spc="-1" strike="noStrike">
                          <a:solidFill>
                            <a:srgbClr val="0000ff"/>
                          </a:solidFill>
                          <a:uFill>
                            <a:solidFill>
                              <a:srgbClr val="ffffff"/>
                            </a:solidFill>
                          </a:uFill>
                          <a:latin typeface="Arial"/>
                        </a:rPr>
                        <a:t>- débit syllabique plus rapide que chanté</a:t>
                      </a:r>
                      <a:endParaRPr b="0" lang="fr-FR" sz="1800" spc="-1" strike="noStrike">
                        <a:solidFill>
                          <a:srgbClr val="000000"/>
                        </a:solidFill>
                        <a:uFill>
                          <a:solidFill>
                            <a:srgbClr val="ffffff"/>
                          </a:solidFill>
                        </a:uFill>
                        <a:latin typeface="Arial"/>
                      </a:endParaRPr>
                    </a:p>
                    <a:p>
                      <a:pPr algn="ctr">
                        <a:lnSpc>
                          <a:spcPct val="100000"/>
                        </a:lnSpc>
                      </a:pPr>
                      <a:r>
                        <a:rPr b="0" lang="fr-FR" sz="1200" spc="-1" strike="noStrike">
                          <a:solidFill>
                            <a:srgbClr val="0000ff"/>
                          </a:solidFill>
                          <a:uFill>
                            <a:solidFill>
                              <a:srgbClr val="ffffff"/>
                            </a:solidFill>
                          </a:uFill>
                          <a:latin typeface="Arial"/>
                        </a:rPr>
                        <a:t>- fréquences fondamentales varient rapidement </a:t>
                      </a:r>
                      <a:endParaRPr b="0" lang="fr-FR" sz="1800" spc="-1" strike="noStrike">
                        <a:solidFill>
                          <a:srgbClr val="000000"/>
                        </a:solidFill>
                        <a:uFill>
                          <a:solidFill>
                            <a:srgbClr val="ffffff"/>
                          </a:solidFill>
                        </a:uFill>
                        <a:latin typeface="Arial"/>
                      </a:endParaRPr>
                    </a:p>
                  </a:txBody>
                  <a:tcPr marL="36000" marR="36000">
                    <a:noFill/>
                  </a:tcPr>
                </a:tc>
                <a:tc>
                  <a:txBody>
                    <a:bodyPr lIns="36000" rIns="36000" tIns="36000" bIns="36000" anchor="ctr"/>
                    <a:p>
                      <a:pPr algn="ctr">
                        <a:lnSpc>
                          <a:spcPct val="100000"/>
                        </a:lnSpc>
                      </a:pPr>
                      <a:r>
                        <a:rPr b="0" lang="fr-FR" sz="1200" spc="-1" strike="noStrike">
                          <a:solidFill>
                            <a:srgbClr val="000000"/>
                          </a:solidFill>
                          <a:uFill>
                            <a:solidFill>
                              <a:srgbClr val="ffffff"/>
                            </a:solidFill>
                          </a:uFill>
                          <a:latin typeface="Arial"/>
                        </a:rPr>
                        <a:t>Dialogue</a:t>
                      </a:r>
                      <a:endParaRPr b="0" lang="fr-FR" sz="1800" spc="-1" strike="noStrike">
                        <a:solidFill>
                          <a:srgbClr val="000000"/>
                        </a:solidFill>
                        <a:uFill>
                          <a:solidFill>
                            <a:srgbClr val="ffffff"/>
                          </a:solidFill>
                        </a:uFill>
                        <a:latin typeface="Arial"/>
                      </a:endParaRPr>
                    </a:p>
                  </a:txBody>
                  <a:tcPr marL="36000" marR="36000">
                    <a:noFill/>
                  </a:tcPr>
                </a:tc>
                <a:tc>
                  <a:txBody>
                    <a:bodyPr lIns="36000" rIns="36000" tIns="36000" bIns="36000" anchor="ctr"/>
                    <a:p>
                      <a:pPr algn="ctr">
                        <a:lnSpc>
                          <a:spcPct val="100000"/>
                        </a:lnSpc>
                      </a:pPr>
                      <a:r>
                        <a:rPr b="0" lang="fr-FR" sz="1200" spc="-1" strike="noStrike">
                          <a:solidFill>
                            <a:srgbClr val="000000"/>
                          </a:solidFill>
                          <a:uFill>
                            <a:solidFill>
                              <a:srgbClr val="ffffff"/>
                            </a:solidFill>
                          </a:uFill>
                          <a:latin typeface="Arial"/>
                        </a:rPr>
                        <a:t>CNRSMH_I_2013_601_001_05</a:t>
                      </a: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a:p>
                      <a:pPr>
                        <a:lnSpc>
                          <a:spcPct val="100000"/>
                        </a:lnSpc>
                      </a:pPr>
                      <a:r>
                        <a:rPr b="0" lang="fr-FR" sz="1200" spc="-1" strike="noStrike">
                          <a:solidFill>
                            <a:srgbClr val="000000"/>
                          </a:solidFill>
                          <a:uFill>
                            <a:solidFill>
                              <a:srgbClr val="ffffff"/>
                            </a:solidFill>
                          </a:uFill>
                          <a:latin typeface="Arial"/>
                        </a:rPr>
                        <a:t>              </a:t>
                      </a:r>
                      <a:r>
                        <a:rPr b="0" lang="fr-FR" sz="1200" spc="-1" strike="noStrike">
                          <a:solidFill>
                            <a:srgbClr val="000000"/>
                          </a:solidFill>
                          <a:uFill>
                            <a:solidFill>
                              <a:srgbClr val="ffffff"/>
                            </a:solidFill>
                          </a:uFill>
                          <a:latin typeface="Arial"/>
                        </a:rPr>
                        <a:t>(Gabon)  </a:t>
                      </a:r>
                      <a:endParaRPr b="0" lang="fr-FR" sz="1800" spc="-1" strike="noStrike">
                        <a:solidFill>
                          <a:srgbClr val="000000"/>
                        </a:solidFill>
                        <a:uFill>
                          <a:solidFill>
                            <a:srgbClr val="ffffff"/>
                          </a:solidFill>
                        </a:uFill>
                        <a:latin typeface="Arial"/>
                      </a:endParaRPr>
                    </a:p>
                  </a:txBody>
                  <a:tcPr marL="36000" marR="36000">
                    <a:noFill/>
                  </a:tcPr>
                </a:tc>
              </a:tr>
              <a:tr h="869760">
                <a:tc vMerge="1">
                  <a:tcPr>
                    <a:solidFill>
                      <a:srgbClr val="729fcf"/>
                    </a:solidFill>
                  </a:tcPr>
                </a:tc>
                <a:tc>
                  <a:txBody>
                    <a:bodyPr lIns="36000" rIns="36000" tIns="36000" bIns="36000" anchor="ctr"/>
                    <a:p>
                      <a:pPr algn="ctr">
                        <a:lnSpc>
                          <a:spcPct val="100000"/>
                        </a:lnSpc>
                      </a:pPr>
                      <a:r>
                        <a:rPr b="0" lang="fr-FR" sz="1200" spc="-1" strike="noStrike">
                          <a:solidFill>
                            <a:srgbClr val="000000"/>
                          </a:solidFill>
                          <a:uFill>
                            <a:solidFill>
                              <a:srgbClr val="ffffff"/>
                            </a:solidFill>
                          </a:uFill>
                          <a:latin typeface="Arial"/>
                        </a:rPr>
                        <a:t>Raconté</a:t>
                      </a:r>
                      <a:endParaRPr b="0" lang="fr-FR" sz="1800" spc="-1" strike="noStrike">
                        <a:solidFill>
                          <a:srgbClr val="000000"/>
                        </a:solidFill>
                        <a:uFill>
                          <a:solidFill>
                            <a:srgbClr val="ffffff"/>
                          </a:solidFill>
                        </a:uFill>
                        <a:latin typeface="Arial"/>
                      </a:endParaRPr>
                    </a:p>
                  </a:txBody>
                  <a:tcPr marL="36000" marR="36000">
                    <a:noFill/>
                  </a:tcPr>
                </a:tc>
                <a:tc>
                  <a:txBody>
                    <a:bodyPr lIns="36000" rIns="36000" tIns="36000" bIns="36000" anchor="ctr"/>
                    <a:p>
                      <a:pPr algn="ctr">
                        <a:lnSpc>
                          <a:spcPct val="100000"/>
                        </a:lnSpc>
                      </a:pPr>
                      <a:r>
                        <a:rPr b="0" lang="fr-FR" sz="1200" spc="-1" strike="noStrike">
                          <a:solidFill>
                            <a:srgbClr val="0000ff"/>
                          </a:solidFill>
                          <a:uFill>
                            <a:solidFill>
                              <a:srgbClr val="ffffff"/>
                            </a:solidFill>
                          </a:uFill>
                          <a:latin typeface="Arial"/>
                        </a:rPr>
                        <a:t>- prédominance des sons non voisés</a:t>
                      </a:r>
                      <a:endParaRPr b="0" lang="fr-FR" sz="1800" spc="-1" strike="noStrike">
                        <a:solidFill>
                          <a:srgbClr val="000000"/>
                        </a:solidFill>
                        <a:uFill>
                          <a:solidFill>
                            <a:srgbClr val="ffffff"/>
                          </a:solidFill>
                        </a:uFill>
                        <a:latin typeface="Arial"/>
                      </a:endParaRPr>
                    </a:p>
                    <a:p>
                      <a:pPr algn="ctr">
                        <a:lnSpc>
                          <a:spcPct val="100000"/>
                        </a:lnSpc>
                      </a:pPr>
                      <a:r>
                        <a:rPr b="0" lang="fr-FR" sz="1200" spc="-1" strike="noStrike">
                          <a:solidFill>
                            <a:srgbClr val="0000ff"/>
                          </a:solidFill>
                          <a:uFill>
                            <a:solidFill>
                              <a:srgbClr val="ffffff"/>
                            </a:solidFill>
                          </a:uFill>
                          <a:latin typeface="Arial"/>
                        </a:rPr>
                        <a:t>- débit syllabique proche du parlé</a:t>
                      </a:r>
                      <a:endParaRPr b="0" lang="fr-FR" sz="1800" spc="-1" strike="noStrike">
                        <a:solidFill>
                          <a:srgbClr val="000000"/>
                        </a:solidFill>
                        <a:uFill>
                          <a:solidFill>
                            <a:srgbClr val="ffffff"/>
                          </a:solidFill>
                        </a:uFill>
                        <a:latin typeface="Arial"/>
                      </a:endParaRPr>
                    </a:p>
                  </a:txBody>
                  <a:tcPr marL="36000" marR="36000">
                    <a:noFill/>
                  </a:tcPr>
                </a:tc>
                <a:tc>
                  <a:txBody>
                    <a:bodyPr lIns="36000" rIns="36000" tIns="36000" bIns="36000" anchor="ctr"/>
                    <a:p>
                      <a:pPr algn="ctr">
                        <a:lnSpc>
                          <a:spcPct val="100000"/>
                        </a:lnSpc>
                      </a:pPr>
                      <a:r>
                        <a:rPr b="0" lang="fr-FR" sz="1200" spc="-1" strike="noStrike">
                          <a:solidFill>
                            <a:srgbClr val="000000"/>
                          </a:solidFill>
                          <a:uFill>
                            <a:solidFill>
                              <a:srgbClr val="ffffff"/>
                            </a:solidFill>
                          </a:uFill>
                          <a:latin typeface="Arial"/>
                        </a:rPr>
                        <a:t>Monologue</a:t>
                      </a:r>
                      <a:endParaRPr b="0" lang="fr-FR" sz="1800" spc="-1" strike="noStrike">
                        <a:solidFill>
                          <a:srgbClr val="000000"/>
                        </a:solidFill>
                        <a:uFill>
                          <a:solidFill>
                            <a:srgbClr val="ffffff"/>
                          </a:solidFill>
                        </a:uFill>
                        <a:latin typeface="Arial"/>
                      </a:endParaRPr>
                    </a:p>
                    <a:p>
                      <a:pPr algn="ctr">
                        <a:lnSpc>
                          <a:spcPct val="100000"/>
                        </a:lnSpc>
                      </a:pPr>
                      <a:r>
                        <a:rPr b="0" lang="fr-FR" sz="1200" spc="-1" strike="noStrike">
                          <a:solidFill>
                            <a:srgbClr val="000000"/>
                          </a:solidFill>
                          <a:uFill>
                            <a:solidFill>
                              <a:srgbClr val="ffffff"/>
                            </a:solidFill>
                          </a:uFill>
                          <a:latin typeface="Arial"/>
                        </a:rPr>
                        <a:t>ou discours avec intervention non clamée</a:t>
                      </a:r>
                      <a:endParaRPr b="0" lang="fr-FR" sz="1800" spc="-1" strike="noStrike">
                        <a:solidFill>
                          <a:srgbClr val="000000"/>
                        </a:solidFill>
                        <a:uFill>
                          <a:solidFill>
                            <a:srgbClr val="ffffff"/>
                          </a:solidFill>
                        </a:uFill>
                        <a:latin typeface="Arial"/>
                      </a:endParaRPr>
                    </a:p>
                  </a:txBody>
                  <a:tcPr marL="36000" marR="36000">
                    <a:noFill/>
                  </a:tcPr>
                </a:tc>
                <a:tc>
                  <a:txBody>
                    <a:bodyPr lIns="36000" rIns="36000" tIns="36000" bIns="36000" anchor="ctr"/>
                    <a:p>
                      <a:pPr algn="ctr">
                        <a:lnSpc>
                          <a:spcPct val="100000"/>
                        </a:lnSpc>
                      </a:pPr>
                      <a:r>
                        <a:rPr b="0" lang="fr-FR" sz="1200" spc="-1" strike="noStrike">
                          <a:solidFill>
                            <a:srgbClr val="000000"/>
                          </a:solidFill>
                          <a:uFill>
                            <a:solidFill>
                              <a:srgbClr val="ffffff"/>
                            </a:solidFill>
                          </a:uFill>
                          <a:latin typeface="Arial"/>
                        </a:rPr>
                        <a:t>CNRSMH_I_2013_601_001_15</a:t>
                      </a: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a:p>
                      <a:pPr>
                        <a:lnSpc>
                          <a:spcPct val="100000"/>
                        </a:lnSpc>
                      </a:pPr>
                      <a:r>
                        <a:rPr b="0" lang="fr-FR" sz="1200" spc="-1" strike="noStrike">
                          <a:solidFill>
                            <a:srgbClr val="000000"/>
                          </a:solidFill>
                          <a:uFill>
                            <a:solidFill>
                              <a:srgbClr val="ffffff"/>
                            </a:solidFill>
                          </a:uFill>
                          <a:latin typeface="Arial"/>
                        </a:rPr>
                        <a:t>                 </a:t>
                      </a:r>
                      <a:r>
                        <a:rPr b="0" lang="fr-FR" sz="1200" spc="-1" strike="noStrike">
                          <a:solidFill>
                            <a:srgbClr val="000000"/>
                          </a:solidFill>
                          <a:uFill>
                            <a:solidFill>
                              <a:srgbClr val="ffffff"/>
                            </a:solidFill>
                          </a:uFill>
                          <a:latin typeface="Arial"/>
                        </a:rPr>
                        <a:t>(Mali)   </a:t>
                      </a:r>
                      <a:endParaRPr b="0" lang="fr-FR" sz="1800" spc="-1" strike="noStrike">
                        <a:solidFill>
                          <a:srgbClr val="000000"/>
                        </a:solidFill>
                        <a:uFill>
                          <a:solidFill>
                            <a:srgbClr val="ffffff"/>
                          </a:solidFill>
                        </a:uFill>
                        <a:latin typeface="Arial"/>
                      </a:endParaRPr>
                    </a:p>
                  </a:txBody>
                  <a:tcPr marL="36000" marR="36000">
                    <a:noFill/>
                  </a:tcPr>
                </a:tc>
              </a:tr>
              <a:tr h="1068120">
                <a:tc>
                  <a:txBody>
                    <a:bodyPr lIns="36000" rIns="36000" tIns="36000" bIns="36000" anchor="ctr"/>
                    <a:p>
                      <a:pPr algn="ctr">
                        <a:lnSpc>
                          <a:spcPct val="100000"/>
                        </a:lnSpc>
                      </a:pPr>
                      <a:r>
                        <a:rPr b="0" lang="fr-FR" sz="1200" spc="-1" strike="noStrike">
                          <a:solidFill>
                            <a:srgbClr val="000000"/>
                          </a:solidFill>
                          <a:uFill>
                            <a:solidFill>
                              <a:srgbClr val="ffffff"/>
                            </a:solidFill>
                          </a:uFill>
                          <a:latin typeface="Arial"/>
                        </a:rPr>
                        <a:t>Récité</a:t>
                      </a:r>
                      <a:endParaRPr b="0" lang="fr-FR" sz="1800" spc="-1" strike="noStrike">
                        <a:solidFill>
                          <a:srgbClr val="000000"/>
                        </a:solidFill>
                        <a:uFill>
                          <a:solidFill>
                            <a:srgbClr val="ffffff"/>
                          </a:solidFill>
                        </a:uFill>
                        <a:latin typeface="Arial"/>
                      </a:endParaRPr>
                    </a:p>
                  </a:txBody>
                  <a:tcPr marL="36000" marR="36000">
                    <a:noFill/>
                  </a:tcPr>
                </a:tc>
                <a:tc>
                  <a:txBody>
                    <a:bodyPr lIns="36000" rIns="36000" tIns="36000" bIns="36000" anchor="ctr"/>
                    <a:p>
                      <a:pPr algn="ctr">
                        <a:lnSpc>
                          <a:spcPct val="100000"/>
                        </a:lnSpc>
                      </a:pPr>
                      <a:r>
                        <a:rPr b="0" lang="fr-FR" sz="1200" spc="-1" strike="noStrike">
                          <a:solidFill>
                            <a:srgbClr val="0000ff"/>
                          </a:solidFill>
                          <a:uFill>
                            <a:solidFill>
                              <a:srgbClr val="ffffff"/>
                            </a:solidFill>
                          </a:uFill>
                          <a:latin typeface="Arial"/>
                        </a:rPr>
                        <a:t>- prédominance des sons non voisés</a:t>
                      </a:r>
                      <a:endParaRPr b="0" lang="fr-FR" sz="1800" spc="-1" strike="noStrike">
                        <a:solidFill>
                          <a:srgbClr val="000000"/>
                        </a:solidFill>
                        <a:uFill>
                          <a:solidFill>
                            <a:srgbClr val="ffffff"/>
                          </a:solidFill>
                        </a:uFill>
                        <a:latin typeface="Arial"/>
                      </a:endParaRPr>
                    </a:p>
                    <a:p>
                      <a:pPr algn="ctr">
                        <a:lnSpc>
                          <a:spcPct val="100000"/>
                        </a:lnSpc>
                      </a:pPr>
                      <a:r>
                        <a:rPr b="0" lang="fr-FR" sz="1200" spc="-1" strike="noStrike">
                          <a:solidFill>
                            <a:srgbClr val="0000ff"/>
                          </a:solidFill>
                          <a:uFill>
                            <a:solidFill>
                              <a:srgbClr val="ffffff"/>
                            </a:solidFill>
                          </a:uFill>
                          <a:latin typeface="Arial"/>
                        </a:rPr>
                        <a:t>- unité de souffle plus structurée </a:t>
                      </a:r>
                      <a:endParaRPr b="0" lang="fr-FR" sz="1800" spc="-1" strike="noStrike">
                        <a:solidFill>
                          <a:srgbClr val="000000"/>
                        </a:solidFill>
                        <a:uFill>
                          <a:solidFill>
                            <a:srgbClr val="ffffff"/>
                          </a:solidFill>
                        </a:uFill>
                        <a:latin typeface="Arial"/>
                      </a:endParaRPr>
                    </a:p>
                    <a:p>
                      <a:pPr algn="ctr">
                        <a:lnSpc>
                          <a:spcPct val="100000"/>
                        </a:lnSpc>
                      </a:pPr>
                      <a:r>
                        <a:rPr b="0" lang="fr-FR" sz="1200" spc="-1" strike="noStrike">
                          <a:solidFill>
                            <a:srgbClr val="0000ff"/>
                          </a:solidFill>
                          <a:uFill>
                            <a:solidFill>
                              <a:srgbClr val="ffffff"/>
                            </a:solidFill>
                          </a:uFill>
                          <a:latin typeface="Arial"/>
                        </a:rPr>
                        <a:t>- débit rythmique plus régulier que parlé</a:t>
                      </a:r>
                      <a:endParaRPr b="0" lang="fr-FR" sz="1800" spc="-1" strike="noStrike">
                        <a:solidFill>
                          <a:srgbClr val="000000"/>
                        </a:solidFill>
                        <a:uFill>
                          <a:solidFill>
                            <a:srgbClr val="ffffff"/>
                          </a:solidFill>
                        </a:uFill>
                        <a:latin typeface="Arial"/>
                      </a:endParaRPr>
                    </a:p>
                    <a:p>
                      <a:pPr algn="ctr">
                        <a:lnSpc>
                          <a:spcPct val="100000"/>
                        </a:lnSpc>
                      </a:pPr>
                      <a:r>
                        <a:rPr b="0" lang="fr-FR" sz="1200" spc="-1" strike="noStrike">
                          <a:solidFill>
                            <a:srgbClr val="0000ff"/>
                          </a:solidFill>
                          <a:uFill>
                            <a:solidFill>
                              <a:srgbClr val="ffffff"/>
                            </a:solidFill>
                          </a:uFill>
                          <a:latin typeface="Arial"/>
                        </a:rPr>
                        <a:t>- faibles variations de fréquences (monotone)</a:t>
                      </a:r>
                      <a:endParaRPr b="0" lang="fr-FR" sz="1800" spc="-1" strike="noStrike">
                        <a:solidFill>
                          <a:srgbClr val="000000"/>
                        </a:solidFill>
                        <a:uFill>
                          <a:solidFill>
                            <a:srgbClr val="ffffff"/>
                          </a:solidFill>
                        </a:uFill>
                        <a:latin typeface="Arial"/>
                      </a:endParaRPr>
                    </a:p>
                  </a:txBody>
                  <a:tcPr marL="36000" marR="36000">
                    <a:noFill/>
                  </a:tcPr>
                </a:tc>
                <a:tc>
                  <a:txBody>
                    <a:bodyPr lIns="36000" rIns="36000" tIns="36000" bIns="36000" anchor="ctr"/>
                    <a:p>
                      <a:pPr algn="ctr">
                        <a:lnSpc>
                          <a:spcPct val="100000"/>
                        </a:lnSpc>
                      </a:pPr>
                      <a:r>
                        <a:rPr b="0" lang="fr-FR" sz="1200" spc="-1" strike="noStrike">
                          <a:solidFill>
                            <a:srgbClr val="000000"/>
                          </a:solidFill>
                          <a:uFill>
                            <a:solidFill>
                              <a:srgbClr val="ffffff"/>
                            </a:solidFill>
                          </a:uFill>
                          <a:latin typeface="Arial"/>
                        </a:rPr>
                        <a:t>Monologue</a:t>
                      </a:r>
                      <a:endParaRPr b="0" lang="fr-FR" sz="1800" spc="-1" strike="noStrike">
                        <a:solidFill>
                          <a:srgbClr val="000000"/>
                        </a:solidFill>
                        <a:uFill>
                          <a:solidFill>
                            <a:srgbClr val="ffffff"/>
                          </a:solidFill>
                        </a:uFill>
                        <a:latin typeface="Arial"/>
                      </a:endParaRPr>
                    </a:p>
                    <a:p>
                      <a:pPr algn="ctr">
                        <a:lnSpc>
                          <a:spcPct val="100000"/>
                        </a:lnSpc>
                      </a:pPr>
                      <a:r>
                        <a:rPr b="0" lang="fr-FR" sz="1200" spc="-1" strike="noStrike">
                          <a:solidFill>
                            <a:srgbClr val="000000"/>
                          </a:solidFill>
                          <a:uFill>
                            <a:solidFill>
                              <a:srgbClr val="ffffff"/>
                            </a:solidFill>
                          </a:uFill>
                          <a:latin typeface="Arial"/>
                        </a:rPr>
                        <a:t>ou </a:t>
                      </a:r>
                      <a:endParaRPr b="0" lang="fr-FR" sz="1800" spc="-1" strike="noStrike">
                        <a:solidFill>
                          <a:srgbClr val="000000"/>
                        </a:solidFill>
                        <a:uFill>
                          <a:solidFill>
                            <a:srgbClr val="ffffff"/>
                          </a:solidFill>
                        </a:uFill>
                        <a:latin typeface="Arial"/>
                      </a:endParaRPr>
                    </a:p>
                    <a:p>
                      <a:pPr algn="ctr">
                        <a:lnSpc>
                          <a:spcPct val="100000"/>
                        </a:lnSpc>
                      </a:pPr>
                      <a:r>
                        <a:rPr b="0" lang="fr-FR" sz="1200" spc="-1" strike="noStrike">
                          <a:solidFill>
                            <a:srgbClr val="000000"/>
                          </a:solidFill>
                          <a:uFill>
                            <a:solidFill>
                              <a:srgbClr val="ffffff"/>
                            </a:solidFill>
                          </a:uFill>
                          <a:latin typeface="Arial"/>
                        </a:rPr>
                        <a:t>discours </a:t>
                      </a:r>
                      <a:endParaRPr b="0" lang="fr-FR" sz="1800" spc="-1" strike="noStrike">
                        <a:solidFill>
                          <a:srgbClr val="000000"/>
                        </a:solidFill>
                        <a:uFill>
                          <a:solidFill>
                            <a:srgbClr val="ffffff"/>
                          </a:solidFill>
                        </a:uFill>
                        <a:latin typeface="Arial"/>
                      </a:endParaRPr>
                    </a:p>
                  </a:txBody>
                  <a:tcPr marL="36000" marR="36000">
                    <a:noFill/>
                  </a:tcPr>
                </a:tc>
                <a:tc>
                  <a:txBody>
                    <a:bodyPr lIns="36000" rIns="36000" tIns="36000" bIns="36000" anchor="ctr"/>
                    <a:p>
                      <a:pPr algn="ctr">
                        <a:lnSpc>
                          <a:spcPct val="100000"/>
                        </a:lnSpc>
                      </a:pPr>
                      <a:r>
                        <a:rPr b="0" lang="fr-FR" sz="1200" spc="-1" strike="noStrike">
                          <a:solidFill>
                            <a:srgbClr val="000000"/>
                          </a:solidFill>
                          <a:uFill>
                            <a:solidFill>
                              <a:srgbClr val="ffffff"/>
                            </a:solidFill>
                          </a:uFill>
                          <a:latin typeface="Arial"/>
                        </a:rPr>
                        <a:t>CNRSMH_I_2013_601_001_18</a:t>
                      </a: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a:p>
                      <a:pPr>
                        <a:lnSpc>
                          <a:spcPct val="100000"/>
                        </a:lnSpc>
                      </a:pPr>
                      <a:r>
                        <a:rPr b="0" lang="fr-FR" sz="1200" spc="-1" strike="noStrike">
                          <a:solidFill>
                            <a:srgbClr val="000000"/>
                          </a:solidFill>
                          <a:uFill>
                            <a:solidFill>
                              <a:srgbClr val="ffffff"/>
                            </a:solidFill>
                          </a:uFill>
                          <a:latin typeface="Arial"/>
                        </a:rPr>
                        <a:t>           </a:t>
                      </a:r>
                      <a:r>
                        <a:rPr b="0" lang="fr-FR" sz="1200" spc="-1" strike="noStrike">
                          <a:solidFill>
                            <a:srgbClr val="000000"/>
                          </a:solidFill>
                          <a:uFill>
                            <a:solidFill>
                              <a:srgbClr val="ffffff"/>
                            </a:solidFill>
                          </a:uFill>
                          <a:latin typeface="Arial"/>
                        </a:rPr>
                        <a:t>(Mexique)  </a:t>
                      </a:r>
                      <a:endParaRPr b="0" lang="fr-FR" sz="1800" spc="-1" strike="noStrike">
                        <a:solidFill>
                          <a:srgbClr val="000000"/>
                        </a:solidFill>
                        <a:uFill>
                          <a:solidFill>
                            <a:srgbClr val="ffffff"/>
                          </a:solidFill>
                        </a:uFill>
                        <a:latin typeface="Arial"/>
                      </a:endParaRPr>
                    </a:p>
                  </a:txBody>
                  <a:tcPr marL="36000" marR="36000">
                    <a:noFill/>
                  </a:tcPr>
                </a:tc>
              </a:tr>
              <a:tr h="1266120">
                <a:tc rowSpan="2">
                  <a:txBody>
                    <a:bodyPr lIns="36000" rIns="36000" tIns="36000" bIns="36000" anchor="ctr"/>
                    <a:p>
                      <a:pPr algn="ctr">
                        <a:lnSpc>
                          <a:spcPct val="100000"/>
                        </a:lnSpc>
                      </a:pPr>
                      <a:r>
                        <a:rPr b="0" lang="fr-FR" sz="1200" spc="-1" strike="noStrike">
                          <a:solidFill>
                            <a:srgbClr val="9900ff"/>
                          </a:solidFill>
                          <a:uFill>
                            <a:solidFill>
                              <a:srgbClr val="ffffff"/>
                            </a:solidFill>
                          </a:uFill>
                          <a:latin typeface="Arial"/>
                        </a:rPr>
                        <a:t>Voix chantée</a:t>
                      </a:r>
                      <a:endParaRPr b="0" lang="fr-FR" sz="1800" spc="-1" strike="noStrike">
                        <a:solidFill>
                          <a:srgbClr val="000000"/>
                        </a:solidFill>
                        <a:uFill>
                          <a:solidFill>
                            <a:srgbClr val="ffffff"/>
                          </a:solidFill>
                        </a:uFill>
                        <a:latin typeface="Arial"/>
                      </a:endParaRPr>
                    </a:p>
                  </a:txBody>
                  <a:tcPr marL="36000" marR="36000">
                    <a:noFill/>
                  </a:tcPr>
                </a:tc>
                <a:tc>
                  <a:txBody>
                    <a:bodyPr lIns="36000" rIns="36000" tIns="36000" bIns="36000" anchor="ctr"/>
                    <a:p>
                      <a:pPr algn="ctr">
                        <a:lnSpc>
                          <a:spcPct val="100000"/>
                        </a:lnSpc>
                      </a:pPr>
                      <a:r>
                        <a:rPr b="0" lang="fr-FR" sz="1200" spc="-1" strike="noStrike">
                          <a:solidFill>
                            <a:srgbClr val="000000"/>
                          </a:solidFill>
                          <a:uFill>
                            <a:solidFill>
                              <a:srgbClr val="ffffff"/>
                            </a:solidFill>
                          </a:uFill>
                          <a:latin typeface="Arial"/>
                        </a:rPr>
                        <a:t>Psalmodié</a:t>
                      </a:r>
                      <a:endParaRPr b="0" lang="fr-FR" sz="1800" spc="-1" strike="noStrike">
                        <a:solidFill>
                          <a:srgbClr val="000000"/>
                        </a:solidFill>
                        <a:uFill>
                          <a:solidFill>
                            <a:srgbClr val="ffffff"/>
                          </a:solidFill>
                        </a:uFill>
                        <a:latin typeface="Arial"/>
                      </a:endParaRPr>
                    </a:p>
                  </a:txBody>
                  <a:tcPr marL="36000" marR="36000">
                    <a:noFill/>
                  </a:tcPr>
                </a:tc>
                <a:tc>
                  <a:txBody>
                    <a:bodyPr lIns="36000" rIns="36000" tIns="36000" bIns="36000" anchor="ctr"/>
                    <a:p>
                      <a:pPr algn="ctr">
                        <a:lnSpc>
                          <a:spcPct val="100000"/>
                        </a:lnSpc>
                      </a:pPr>
                      <a:r>
                        <a:rPr b="0" lang="fr-FR" sz="1200" spc="-1" strike="noStrike">
                          <a:solidFill>
                            <a:srgbClr val="9900ff"/>
                          </a:solidFill>
                          <a:uFill>
                            <a:solidFill>
                              <a:srgbClr val="ffffff"/>
                            </a:solidFill>
                          </a:uFill>
                          <a:latin typeface="Arial"/>
                        </a:rPr>
                        <a:t>- prédominance de syllabes allongées et de sons voisés</a:t>
                      </a:r>
                      <a:endParaRPr b="0" lang="fr-FR" sz="1800" spc="-1" strike="noStrike">
                        <a:solidFill>
                          <a:srgbClr val="000000"/>
                        </a:solidFill>
                        <a:uFill>
                          <a:solidFill>
                            <a:srgbClr val="ffffff"/>
                          </a:solidFill>
                        </a:uFill>
                        <a:latin typeface="Arial"/>
                      </a:endParaRPr>
                    </a:p>
                    <a:p>
                      <a:pPr algn="ctr">
                        <a:lnSpc>
                          <a:spcPct val="100000"/>
                        </a:lnSpc>
                      </a:pPr>
                      <a:r>
                        <a:rPr b="0" lang="fr-FR" sz="1200" spc="-1" strike="noStrike">
                          <a:solidFill>
                            <a:srgbClr val="9900ff"/>
                          </a:solidFill>
                          <a:uFill>
                            <a:solidFill>
                              <a:srgbClr val="ffffff"/>
                            </a:solidFill>
                          </a:uFill>
                          <a:latin typeface="Arial"/>
                        </a:rPr>
                        <a:t>- énonciation des paroles sur une seule fréquence ou ambitus très restreint</a:t>
                      </a:r>
                      <a:endParaRPr b="0" lang="fr-FR" sz="1800" spc="-1" strike="noStrike">
                        <a:solidFill>
                          <a:srgbClr val="000000"/>
                        </a:solidFill>
                        <a:uFill>
                          <a:solidFill>
                            <a:srgbClr val="ffffff"/>
                          </a:solidFill>
                        </a:uFill>
                        <a:latin typeface="Arial"/>
                      </a:endParaRPr>
                    </a:p>
                    <a:p>
                      <a:pPr algn="ctr">
                        <a:lnSpc>
                          <a:spcPct val="100000"/>
                        </a:lnSpc>
                      </a:pPr>
                      <a:r>
                        <a:rPr b="0" lang="fr-FR" sz="1200" spc="-1" strike="noStrike">
                          <a:solidFill>
                            <a:srgbClr val="9900ff"/>
                          </a:solidFill>
                          <a:uFill>
                            <a:solidFill>
                              <a:srgbClr val="ffffff"/>
                            </a:solidFill>
                          </a:uFill>
                          <a:latin typeface="Arial"/>
                        </a:rPr>
                        <a:t>- décrochage de la fréquence à intervalles réguliers</a:t>
                      </a:r>
                      <a:endParaRPr b="0" lang="fr-FR" sz="1800" spc="-1" strike="noStrike">
                        <a:solidFill>
                          <a:srgbClr val="000000"/>
                        </a:solidFill>
                        <a:uFill>
                          <a:solidFill>
                            <a:srgbClr val="ffffff"/>
                          </a:solidFill>
                        </a:uFill>
                        <a:latin typeface="Arial"/>
                      </a:endParaRPr>
                    </a:p>
                  </a:txBody>
                  <a:tcPr marL="36000" marR="36000">
                    <a:noFill/>
                  </a:tcPr>
                </a:tc>
                <a:tc>
                  <a:txBody>
                    <a:bodyPr lIns="36000" rIns="36000" tIns="36000" bIns="36000" anchor="ctr"/>
                    <a:p>
                      <a:pPr algn="ctr">
                        <a:lnSpc>
                          <a:spcPct val="100000"/>
                        </a:lnSpc>
                      </a:pPr>
                      <a:r>
                        <a:rPr b="0" lang="fr-FR" sz="1200" spc="-1" strike="noStrike">
                          <a:solidFill>
                            <a:srgbClr val="000000"/>
                          </a:solidFill>
                          <a:uFill>
                            <a:solidFill>
                              <a:srgbClr val="ffffff"/>
                            </a:solidFill>
                          </a:uFill>
                          <a:latin typeface="Arial"/>
                        </a:rPr>
                        <a:t>Monologue</a:t>
                      </a:r>
                      <a:endParaRPr b="0" lang="fr-FR" sz="1800" spc="-1" strike="noStrike">
                        <a:solidFill>
                          <a:srgbClr val="000000"/>
                        </a:solidFill>
                        <a:uFill>
                          <a:solidFill>
                            <a:srgbClr val="ffffff"/>
                          </a:solidFill>
                        </a:uFill>
                        <a:latin typeface="Arial"/>
                      </a:endParaRPr>
                    </a:p>
                    <a:p>
                      <a:pPr algn="ctr">
                        <a:lnSpc>
                          <a:spcPct val="100000"/>
                        </a:lnSpc>
                      </a:pPr>
                      <a:r>
                        <a:rPr b="0" lang="fr-FR" sz="1200" spc="-1" strike="noStrike">
                          <a:solidFill>
                            <a:srgbClr val="000000"/>
                          </a:solidFill>
                          <a:uFill>
                            <a:solidFill>
                              <a:srgbClr val="ffffff"/>
                            </a:solidFill>
                          </a:uFill>
                          <a:latin typeface="Arial"/>
                        </a:rPr>
                        <a:t>ou </a:t>
                      </a:r>
                      <a:endParaRPr b="0" lang="fr-FR" sz="1800" spc="-1" strike="noStrike">
                        <a:solidFill>
                          <a:srgbClr val="000000"/>
                        </a:solidFill>
                        <a:uFill>
                          <a:solidFill>
                            <a:srgbClr val="ffffff"/>
                          </a:solidFill>
                        </a:uFill>
                        <a:latin typeface="Arial"/>
                      </a:endParaRPr>
                    </a:p>
                    <a:p>
                      <a:pPr algn="ctr">
                        <a:lnSpc>
                          <a:spcPct val="100000"/>
                        </a:lnSpc>
                      </a:pPr>
                      <a:r>
                        <a:rPr b="0" lang="fr-FR" sz="1200" spc="-1" strike="noStrike">
                          <a:solidFill>
                            <a:srgbClr val="000000"/>
                          </a:solidFill>
                          <a:uFill>
                            <a:solidFill>
                              <a:srgbClr val="ffffff"/>
                            </a:solidFill>
                          </a:uFill>
                          <a:latin typeface="Arial"/>
                        </a:rPr>
                        <a:t>tours de chant</a:t>
                      </a:r>
                      <a:endParaRPr b="0" lang="fr-FR" sz="1800" spc="-1" strike="noStrike">
                        <a:solidFill>
                          <a:srgbClr val="000000"/>
                        </a:solidFill>
                        <a:uFill>
                          <a:solidFill>
                            <a:srgbClr val="ffffff"/>
                          </a:solidFill>
                        </a:uFill>
                        <a:latin typeface="Arial"/>
                      </a:endParaRPr>
                    </a:p>
                  </a:txBody>
                  <a:tcPr marL="36000" marR="36000">
                    <a:noFill/>
                  </a:tcPr>
                </a:tc>
                <a:tc>
                  <a:txBody>
                    <a:bodyPr lIns="36000" rIns="36000" tIns="36000" bIns="36000" anchor="ctr"/>
                    <a:p>
                      <a:pPr algn="ctr">
                        <a:lnSpc>
                          <a:spcPct val="100000"/>
                        </a:lnSpc>
                      </a:pPr>
                      <a:r>
                        <a:rPr b="0" lang="fr-FR" sz="1200" spc="-1" strike="noStrike">
                          <a:solidFill>
                            <a:srgbClr val="000000"/>
                          </a:solidFill>
                          <a:uFill>
                            <a:solidFill>
                              <a:srgbClr val="ffffff"/>
                            </a:solidFill>
                          </a:uFill>
                          <a:latin typeface="Arial"/>
                        </a:rPr>
                        <a:t>CNRSMH_I_2013_605_001_11</a:t>
                      </a: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a:p>
                      <a:pPr>
                        <a:lnSpc>
                          <a:spcPct val="100000"/>
                        </a:lnSpc>
                      </a:pPr>
                      <a:r>
                        <a:rPr b="0" lang="fr-FR" sz="1200" spc="-1" strike="noStrike">
                          <a:solidFill>
                            <a:srgbClr val="000000"/>
                          </a:solidFill>
                          <a:uFill>
                            <a:solidFill>
                              <a:srgbClr val="ffffff"/>
                            </a:solidFill>
                          </a:uFill>
                          <a:latin typeface="Arial"/>
                        </a:rPr>
                        <a:t>     </a:t>
                      </a:r>
                      <a:r>
                        <a:rPr b="0" lang="fr-FR" sz="1200" spc="-1" strike="noStrike">
                          <a:solidFill>
                            <a:srgbClr val="000000"/>
                          </a:solidFill>
                          <a:uFill>
                            <a:solidFill>
                              <a:srgbClr val="ffffff"/>
                            </a:solidFill>
                          </a:uFill>
                          <a:latin typeface="Arial"/>
                        </a:rPr>
                        <a:t>(Inde du Sud)  </a:t>
                      </a:r>
                      <a:endParaRPr b="0" lang="fr-FR" sz="1800" spc="-1" strike="noStrike">
                        <a:solidFill>
                          <a:srgbClr val="000000"/>
                        </a:solidFill>
                        <a:uFill>
                          <a:solidFill>
                            <a:srgbClr val="ffffff"/>
                          </a:solidFill>
                        </a:uFill>
                        <a:latin typeface="Arial"/>
                      </a:endParaRPr>
                    </a:p>
                  </a:txBody>
                  <a:tcPr marL="36000" marR="36000">
                    <a:noFill/>
                  </a:tcPr>
                </a:tc>
              </a:tr>
              <a:tr h="870840">
                <a:tc>
                  <a:txBody>
                    <a:bodyPr lIns="36000" rIns="36000" tIns="36000" bIns="36000" anchor="ctr"/>
                    <a:p>
                      <a:pPr algn="ctr">
                        <a:lnSpc>
                          <a:spcPct val="100000"/>
                        </a:lnSpc>
                      </a:pPr>
                      <a:r>
                        <a:rPr b="0" lang="fr-FR" sz="1200" spc="-1" strike="noStrike">
                          <a:solidFill>
                            <a:srgbClr val="000000"/>
                          </a:solidFill>
                          <a:uFill>
                            <a:solidFill>
                              <a:srgbClr val="ffffff"/>
                            </a:solidFill>
                          </a:uFill>
                          <a:latin typeface="Arial"/>
                        </a:rPr>
                        <a:t>Chanté</a:t>
                      </a:r>
                      <a:endParaRPr b="0" lang="fr-FR" sz="1800" spc="-1" strike="noStrike">
                        <a:solidFill>
                          <a:srgbClr val="000000"/>
                        </a:solidFill>
                        <a:uFill>
                          <a:solidFill>
                            <a:srgbClr val="ffffff"/>
                          </a:solidFill>
                        </a:uFill>
                        <a:latin typeface="Arial"/>
                      </a:endParaRPr>
                    </a:p>
                  </a:txBody>
                  <a:tcPr marL="36000" marR="36000">
                    <a:noFill/>
                  </a:tcPr>
                </a:tc>
                <a:tc>
                  <a:txBody>
                    <a:bodyPr lIns="36000" rIns="36000" tIns="36000" bIns="36000" anchor="ctr"/>
                    <a:p>
                      <a:pPr algn="ctr">
                        <a:lnSpc>
                          <a:spcPct val="100000"/>
                        </a:lnSpc>
                      </a:pPr>
                      <a:r>
                        <a:rPr b="0" lang="fr-FR" sz="1200" spc="-1" strike="noStrike">
                          <a:solidFill>
                            <a:srgbClr val="9900ff"/>
                          </a:solidFill>
                          <a:uFill>
                            <a:solidFill>
                              <a:srgbClr val="ffffff"/>
                            </a:solidFill>
                          </a:uFill>
                          <a:latin typeface="Arial"/>
                        </a:rPr>
                        <a:t>- prédominance de syllabes allongées et de sons voisés</a:t>
                      </a:r>
                      <a:endParaRPr b="0" lang="fr-FR" sz="1800" spc="-1" strike="noStrike">
                        <a:solidFill>
                          <a:srgbClr val="000000"/>
                        </a:solidFill>
                        <a:uFill>
                          <a:solidFill>
                            <a:srgbClr val="ffffff"/>
                          </a:solidFill>
                        </a:uFill>
                        <a:latin typeface="Arial"/>
                      </a:endParaRPr>
                    </a:p>
                    <a:p>
                      <a:pPr algn="ctr">
                        <a:lnSpc>
                          <a:spcPct val="100000"/>
                        </a:lnSpc>
                      </a:pPr>
                      <a:r>
                        <a:rPr b="0" lang="fr-FR" sz="1200" spc="-1" strike="noStrike">
                          <a:solidFill>
                            <a:srgbClr val="9900ff"/>
                          </a:solidFill>
                          <a:uFill>
                            <a:solidFill>
                              <a:srgbClr val="ffffff"/>
                            </a:solidFill>
                          </a:uFill>
                          <a:latin typeface="Arial"/>
                        </a:rPr>
                        <a:t>- hauteurs de sons ordonnés</a:t>
                      </a:r>
                      <a:endParaRPr b="0" lang="fr-FR" sz="1800" spc="-1" strike="noStrike">
                        <a:solidFill>
                          <a:srgbClr val="000000"/>
                        </a:solidFill>
                        <a:uFill>
                          <a:solidFill>
                            <a:srgbClr val="ffffff"/>
                          </a:solidFill>
                        </a:uFill>
                        <a:latin typeface="Arial"/>
                      </a:endParaRPr>
                    </a:p>
                    <a:p>
                      <a:pPr algn="ctr">
                        <a:lnSpc>
                          <a:spcPct val="100000"/>
                        </a:lnSpc>
                      </a:pPr>
                      <a:r>
                        <a:rPr b="0" lang="fr-FR" sz="1200" spc="-1" strike="noStrike">
                          <a:solidFill>
                            <a:srgbClr val="9900ff"/>
                          </a:solidFill>
                          <a:uFill>
                            <a:solidFill>
                              <a:srgbClr val="ffffff"/>
                            </a:solidFill>
                          </a:uFill>
                          <a:latin typeface="Arial"/>
                        </a:rPr>
                        <a:t>- relative stabilité des fréquences</a:t>
                      </a:r>
                      <a:endParaRPr b="0" lang="fr-FR" sz="1800" spc="-1" strike="noStrike">
                        <a:solidFill>
                          <a:srgbClr val="000000"/>
                        </a:solidFill>
                        <a:uFill>
                          <a:solidFill>
                            <a:srgbClr val="ffffff"/>
                          </a:solidFill>
                        </a:uFill>
                        <a:latin typeface="Arial"/>
                      </a:endParaRPr>
                    </a:p>
                  </a:txBody>
                  <a:tcPr marL="36000" marR="36000">
                    <a:noFill/>
                  </a:tcPr>
                </a:tc>
                <a:tc>
                  <a:txBody>
                    <a:bodyPr lIns="36000" rIns="36000" tIns="36000" bIns="36000" anchor="ctr"/>
                    <a:p>
                      <a:pPr algn="ctr">
                        <a:lnSpc>
                          <a:spcPct val="100000"/>
                        </a:lnSpc>
                      </a:pPr>
                      <a:r>
                        <a:rPr b="0" lang="fr-FR" sz="1200" spc="-1" strike="noStrike">
                          <a:solidFill>
                            <a:srgbClr val="000000"/>
                          </a:solidFill>
                          <a:uFill>
                            <a:solidFill>
                              <a:srgbClr val="ffffff"/>
                            </a:solidFill>
                          </a:uFill>
                          <a:latin typeface="Arial"/>
                        </a:rPr>
                        <a:t>Soliste et/ou chœur</a:t>
                      </a:r>
                      <a:endParaRPr b="0" lang="fr-FR" sz="1800" spc="-1" strike="noStrike">
                        <a:solidFill>
                          <a:srgbClr val="000000"/>
                        </a:solidFill>
                        <a:uFill>
                          <a:solidFill>
                            <a:srgbClr val="ffffff"/>
                          </a:solidFill>
                        </a:uFill>
                        <a:latin typeface="Arial"/>
                      </a:endParaRPr>
                    </a:p>
                    <a:p>
                      <a:pPr algn="ctr">
                        <a:lnSpc>
                          <a:spcPct val="100000"/>
                        </a:lnSpc>
                      </a:pPr>
                      <a:r>
                        <a:rPr b="0" lang="fr-FR" sz="1200" spc="-1" strike="noStrike">
                          <a:solidFill>
                            <a:srgbClr val="000000"/>
                          </a:solidFill>
                          <a:uFill>
                            <a:solidFill>
                              <a:srgbClr val="ffffff"/>
                            </a:solidFill>
                          </a:uFill>
                          <a:latin typeface="Arial"/>
                        </a:rPr>
                        <a:t>ou </a:t>
                      </a:r>
                      <a:endParaRPr b="0" lang="fr-FR" sz="1800" spc="-1" strike="noStrike">
                        <a:solidFill>
                          <a:srgbClr val="000000"/>
                        </a:solidFill>
                        <a:uFill>
                          <a:solidFill>
                            <a:srgbClr val="ffffff"/>
                          </a:solidFill>
                        </a:uFill>
                        <a:latin typeface="Arial"/>
                      </a:endParaRPr>
                    </a:p>
                    <a:p>
                      <a:pPr algn="ctr">
                        <a:lnSpc>
                          <a:spcPct val="100000"/>
                        </a:lnSpc>
                      </a:pPr>
                      <a:r>
                        <a:rPr b="0" lang="fr-FR" sz="1200" spc="-1" strike="noStrike">
                          <a:solidFill>
                            <a:srgbClr val="000000"/>
                          </a:solidFill>
                          <a:uFill>
                            <a:solidFill>
                              <a:srgbClr val="ffffff"/>
                            </a:solidFill>
                          </a:uFill>
                          <a:latin typeface="Arial"/>
                        </a:rPr>
                        <a:t>tours de chants</a:t>
                      </a:r>
                      <a:endParaRPr b="0" lang="fr-FR" sz="1800" spc="-1" strike="noStrike">
                        <a:solidFill>
                          <a:srgbClr val="000000"/>
                        </a:solidFill>
                        <a:uFill>
                          <a:solidFill>
                            <a:srgbClr val="ffffff"/>
                          </a:solidFill>
                        </a:uFill>
                        <a:latin typeface="Arial"/>
                      </a:endParaRPr>
                    </a:p>
                  </a:txBody>
                  <a:tcPr marL="36000" marR="36000">
                    <a:noFill/>
                  </a:tcPr>
                </a:tc>
                <a:tc>
                  <a:txBody>
                    <a:bodyPr lIns="36000" rIns="36000" tIns="36000" bIns="36000" anchor="ctr"/>
                    <a:p>
                      <a:pPr algn="ctr">
                        <a:lnSpc>
                          <a:spcPct val="100000"/>
                        </a:lnSpc>
                      </a:pPr>
                      <a:r>
                        <a:rPr b="0" lang="fr-FR" sz="1200" spc="-1" strike="noStrike">
                          <a:solidFill>
                            <a:srgbClr val="000000"/>
                          </a:solidFill>
                          <a:uFill>
                            <a:solidFill>
                              <a:srgbClr val="ffffff"/>
                            </a:solidFill>
                          </a:uFill>
                          <a:latin typeface="Arial"/>
                        </a:rPr>
                        <a:t>CNRSMH_I_2013_301_001_07</a:t>
                      </a: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a:p>
                      <a:pPr>
                        <a:lnSpc>
                          <a:spcPct val="100000"/>
                        </a:lnSpc>
                      </a:pPr>
                      <a:r>
                        <a:rPr b="0" lang="fr-FR" sz="1200" spc="-1" strike="noStrike">
                          <a:solidFill>
                            <a:srgbClr val="000000"/>
                          </a:solidFill>
                          <a:uFill>
                            <a:solidFill>
                              <a:srgbClr val="ffffff"/>
                            </a:solidFill>
                          </a:uFill>
                          <a:latin typeface="Arial"/>
                        </a:rPr>
                        <a:t>     </a:t>
                      </a:r>
                      <a:r>
                        <a:rPr b="0" lang="fr-FR" sz="1200" spc="-1" strike="noStrike">
                          <a:solidFill>
                            <a:srgbClr val="000000"/>
                          </a:solidFill>
                          <a:uFill>
                            <a:solidFill>
                              <a:srgbClr val="ffffff"/>
                            </a:solidFill>
                          </a:uFill>
                          <a:latin typeface="Arial"/>
                        </a:rPr>
                        <a:t>(Inde du Nord)  </a:t>
                      </a:r>
                      <a:endParaRPr b="0" lang="fr-FR" sz="1800" spc="-1" strike="noStrike">
                        <a:solidFill>
                          <a:srgbClr val="000000"/>
                        </a:solidFill>
                        <a:uFill>
                          <a:solidFill>
                            <a:srgbClr val="ffffff"/>
                          </a:solidFill>
                        </a:uFill>
                        <a:latin typeface="Arial"/>
                      </a:endParaRPr>
                    </a:p>
                  </a:txBody>
                  <a:tcPr marL="36000" marR="36000">
                    <a:noFill/>
                  </a:tcPr>
                </a:tc>
              </a:tr>
            </a:tbl>
          </a:graphicData>
        </a:graphic>
      </p:graphicFrame>
      <p:sp>
        <p:nvSpPr>
          <p:cNvPr id="353" name="CustomShape 3"/>
          <p:cNvSpPr/>
          <p:nvPr/>
        </p:nvSpPr>
        <p:spPr>
          <a:xfrm>
            <a:off x="258840" y="203400"/>
            <a:ext cx="6890400" cy="456120"/>
          </a:xfrm>
          <a:prstGeom prst="rect">
            <a:avLst/>
          </a:prstGeom>
          <a:noFill/>
          <a:ln>
            <a:noFill/>
          </a:ln>
        </p:spPr>
        <p:style>
          <a:lnRef idx="0"/>
          <a:fillRef idx="0"/>
          <a:effectRef idx="0"/>
          <a:fontRef idx="minor"/>
        </p:style>
        <p:txBody>
          <a:bodyPr lIns="90000" rIns="90000" tIns="45000" bIns="45000"/>
          <a:p>
            <a:pPr>
              <a:lnSpc>
                <a:spcPct val="100000"/>
              </a:lnSpc>
            </a:pPr>
            <a:r>
              <a:rPr b="1" lang="fr-FR" sz="2400" spc="-1" strike="noStrike">
                <a:solidFill>
                  <a:srgbClr val="0000ff"/>
                </a:solidFill>
                <a:uFill>
                  <a:solidFill>
                    <a:srgbClr val="ffffff"/>
                  </a:solidFill>
                </a:uFill>
                <a:latin typeface="Times New Roman"/>
                <a:ea typeface="DejaVu Sans"/>
              </a:rPr>
              <a:t>4.3 Définir des catégories vocales</a:t>
            </a:r>
            <a:endParaRPr b="0" lang="fr-FR" sz="1800" spc="-1" strike="noStrike">
              <a:solidFill>
                <a:srgbClr val="000000"/>
              </a:solidFill>
              <a:uFill>
                <a:solidFill>
                  <a:srgbClr val="ffffff"/>
                </a:solidFill>
              </a:uFill>
              <a:latin typeface="Arial"/>
            </a:endParaRPr>
          </a:p>
        </p:txBody>
      </p:sp>
    </p:spTree>
  </p:cSld>
  <p:timing>
    <p:tnLst>
      <p:par>
        <p:cTn id="73" dur="indefinite" restart="never" nodeType="tmRoot">
          <p:childTnLst>
            <p:seq>
              <p:cTn id="74" restart="whenNotActive" nodeType="interactiveSeq" fill="hold">
                <p:childTnLst>
                  <p:par>
                    <p:cTn id="75" fill="hold">
                      <p:stCondLst/>
                      <p:childTnLst>
                        <p:par>
                          <p:cTn id="76" fill="hold">
                            <p:stCondLst>
                              <p:cond delay="0"/>
                            </p:stCondLst>
                            <p:childTnLst>
                              <p:par>
                                <p:cTn id="77" nodeType="clickEffect" fill="hold" presetClass="mediacall">
                                  <p:stCondLst>
                                    <p:cond delay="0"/>
                                  </p:stCondLst>
                                  <p:childTnLst/>
                                </p:cTn>
                              </p:par>
                            </p:childTnLst>
                          </p:cTn>
                        </p:par>
                      </p:childTnLst>
                    </p:cTn>
                  </p:par>
                </p:childTnLst>
              </p:cTn>
              <p:prevCondLst>
                <p:cond delay="0" evt="onPrev">
                  <p:tgtEl>
                    <p:sldTgt/>
                  </p:tgtEl>
                </p:cond>
              </p:prevCondLst>
              <p:nextCondLst>
                <p:cond delay="0" evt="onNext">
                  <p:tgtEl>
                    <p:sldTgt/>
                  </p:tgtEl>
                </p:cond>
              </p:nextCondLst>
            </p:seq>
            <p:seq>
              <p:cTn id="78" restart="whenNotActive" nodeType="interactiveSeq" fill="hold">
                <p:childTnLst>
                  <p:par>
                    <p:cTn id="79" fill="hold">
                      <p:stCondLst/>
                      <p:childTnLst>
                        <p:par>
                          <p:cTn id="80" fill="hold">
                            <p:stCondLst>
                              <p:cond delay="0"/>
                            </p:stCondLst>
                            <p:childTnLst>
                              <p:par>
                                <p:cTn id="81" nodeType="clickEffect" fill="hold" presetClass="mediacall">
                                  <p:stCondLst>
                                    <p:cond delay="0"/>
                                  </p:stCondLst>
                                  <p:childTnLst/>
                                </p:cTn>
                              </p:par>
                            </p:childTnLst>
                          </p:cTn>
                        </p:par>
                      </p:childTnLst>
                    </p:cTn>
                  </p:par>
                </p:childTnLst>
              </p:cTn>
              <p:prevCondLst>
                <p:cond delay="0" evt="onPrev">
                  <p:tgtEl>
                    <p:sldTgt/>
                  </p:tgtEl>
                </p:cond>
              </p:prevCondLst>
              <p:nextCondLst>
                <p:cond delay="0" evt="onNext">
                  <p:tgtEl>
                    <p:sldTgt/>
                  </p:tgtEl>
                </p:cond>
              </p:nextCondLst>
            </p:seq>
            <p:seq>
              <p:cTn id="82" restart="whenNotActive" nodeType="interactiveSeq" fill="hold">
                <p:childTnLst>
                  <p:par>
                    <p:cTn id="83" fill="hold">
                      <p:stCondLst/>
                      <p:childTnLst>
                        <p:par>
                          <p:cTn id="84" fill="hold">
                            <p:stCondLst>
                              <p:cond delay="0"/>
                            </p:stCondLst>
                            <p:childTnLst>
                              <p:par>
                                <p:cTn id="85" nodeType="clickEffect" fill="hold" presetClass="mediacall">
                                  <p:stCondLst>
                                    <p:cond delay="0"/>
                                  </p:stCondLst>
                                  <p:childTnLst/>
                                </p:cTn>
                              </p:par>
                            </p:childTnLst>
                          </p:cTn>
                        </p:par>
                      </p:childTnLst>
                    </p:cTn>
                  </p:par>
                </p:childTnLst>
              </p:cTn>
              <p:prevCondLst>
                <p:cond delay="0" evt="onPrev">
                  <p:tgtEl>
                    <p:sldTgt/>
                  </p:tgtEl>
                </p:cond>
              </p:prevCondLst>
              <p:nextCondLst>
                <p:cond delay="0" evt="onNext">
                  <p:tgtEl>
                    <p:sldTgt/>
                  </p:tgtEl>
                </p:cond>
              </p:nextCondLst>
            </p:seq>
            <p:seq>
              <p:cTn id="86" restart="whenNotActive" nodeType="interactiveSeq" fill="hold">
                <p:childTnLst>
                  <p:par>
                    <p:cTn id="87" fill="hold">
                      <p:stCondLst/>
                      <p:childTnLst>
                        <p:par>
                          <p:cTn id="88" fill="hold">
                            <p:stCondLst>
                              <p:cond delay="0"/>
                            </p:stCondLst>
                            <p:childTnLst>
                              <p:par>
                                <p:cTn id="89" nodeType="clickEffect" fill="hold" presetClass="mediacall">
                                  <p:stCondLst>
                                    <p:cond delay="0"/>
                                  </p:stCondLst>
                                  <p:childTnLst/>
                                </p:cTn>
                              </p:par>
                            </p:childTnLst>
                          </p:cTn>
                        </p:par>
                      </p:childTnLst>
                    </p:cTn>
                  </p:par>
                </p:childTnLst>
              </p:cTn>
              <p:prevCondLst>
                <p:cond delay="0" evt="onPrev">
                  <p:tgtEl>
                    <p:sldTgt/>
                  </p:tgtEl>
                </p:cond>
              </p:prevCondLst>
              <p:nextCondLst>
                <p:cond delay="0" evt="onNext">
                  <p:tgtEl>
                    <p:sldTgt/>
                  </p:tgtEl>
                </p:cond>
              </p:nextCondLst>
            </p:seq>
            <p:seq>
              <p:cTn id="90" restart="whenNotActive" nodeType="interactiveSeq" fill="hold">
                <p:childTnLst>
                  <p:par>
                    <p:cTn id="91" fill="hold">
                      <p:stCondLst/>
                      <p:childTnLst>
                        <p:par>
                          <p:cTn id="92" fill="hold">
                            <p:stCondLst>
                              <p:cond delay="0"/>
                            </p:stCondLst>
                            <p:childTnLst>
                              <p:par>
                                <p:cTn id="93" nodeType="clickEffect" fill="hold" presetClass="mediacall">
                                  <p:stCondLst>
                                    <p:cond delay="0"/>
                                  </p:stCondLst>
                                  <p:childTnLst/>
                                </p:cTn>
                              </p:par>
                            </p:childTnLst>
                          </p:cTn>
                        </p:par>
                      </p:childTnLst>
                    </p:cTn>
                  </p:par>
                </p:childTnLst>
              </p:cTn>
              <p:prevCondLst>
                <p:cond delay="0" evt="onPrev">
                  <p:tgtEl>
                    <p:sldTgt/>
                  </p:tgtEl>
                </p:cond>
              </p:prevCondLst>
              <p:nextCondLst>
                <p:cond delay="0" evt="onNext">
                  <p:tgtEl>
                    <p:sldTgt/>
                  </p:tgtEl>
                </p:cond>
              </p:nextCondLst>
            </p:seq>
            <p:seq>
              <p:cTn id="94" nodeType="mainSeq"/>
              <p:prevCondLst>
                <p:cond delay="0" evt="onPrev">
                  <p:tgtEl>
                    <p:sldTgt/>
                  </p:tgtEl>
                </p:cond>
              </p:prevCondLst>
              <p:nextCondLst>
                <p:cond delay="0" evt="onNext">
                  <p:tgtEl>
                    <p:sldTgt/>
                  </p:tgtEl>
                </p:cond>
              </p:nextCondLst>
            </p:seq>
          </p:childTnLst>
        </p:cTn>
      </p:par>
    </p:tnLst>
  </p:timing>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4" name="CustomShape 1"/>
          <p:cNvSpPr/>
          <p:nvPr/>
        </p:nvSpPr>
        <p:spPr>
          <a:xfrm>
            <a:off x="685800" y="914400"/>
            <a:ext cx="7922880" cy="4074480"/>
          </a:xfrm>
          <a:prstGeom prst="rect">
            <a:avLst/>
          </a:prstGeom>
          <a:noFill/>
          <a:ln>
            <a:noFill/>
          </a:ln>
        </p:spPr>
        <p:style>
          <a:lnRef idx="0"/>
          <a:fillRef idx="0"/>
          <a:effectRef idx="0"/>
          <a:fontRef idx="minor"/>
        </p:style>
        <p:txBody>
          <a:bodyPr lIns="90000" rIns="90000" tIns="91440" bIns="91440"/>
          <a:p>
            <a:pPr>
              <a:lnSpc>
                <a:spcPct val="100000"/>
              </a:lnSpc>
            </a:pPr>
            <a:r>
              <a:rPr b="0" lang="fr-FR" sz="1200" spc="-1" strike="noStrike" u="sng">
                <a:solidFill>
                  <a:srgbClr val="0000ff"/>
                </a:solidFill>
                <a:uFill>
                  <a:solidFill>
                    <a:srgbClr val="ffffff"/>
                  </a:solidFill>
                </a:uFill>
                <a:latin typeface="Times New Roman"/>
                <a:ea typeface="Times New Roman"/>
                <a:hlinkClick r:id="rId1"/>
              </a:rPr>
              <a:t>http</a:t>
            </a:r>
            <a:r>
              <a:rPr b="0" lang="fr-FR" sz="1200" spc="-1" strike="noStrike" u="sng">
                <a:solidFill>
                  <a:srgbClr val="0000ff"/>
                </a:solidFill>
                <a:uFill>
                  <a:solidFill>
                    <a:srgbClr val="ffffff"/>
                  </a:solidFill>
                </a:uFill>
                <a:latin typeface="Times New Roman"/>
                <a:ea typeface="Times New Roman"/>
                <a:hlinkClick r:id="rId2"/>
              </a:rPr>
              <a:t>://diadems.telemeta.org/archives/collections/CNRSMH_I_2013_633</a:t>
            </a:r>
            <a:r>
              <a:rPr b="0" lang="fr-FR" sz="1200" spc="-1" strike="noStrike" u="sng">
                <a:solidFill>
                  <a:srgbClr val="0000ff"/>
                </a:solidFill>
                <a:uFill>
                  <a:solidFill>
                    <a:srgbClr val="ffffff"/>
                  </a:solidFill>
                </a:uFill>
                <a:latin typeface="Times New Roman"/>
                <a:ea typeface="Times New Roman"/>
                <a:hlinkClick r:id="rId3"/>
              </a:rPr>
              <a:t>/</a:t>
            </a: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a:p>
            <a:pPr>
              <a:lnSpc>
                <a:spcPct val="100000"/>
              </a:lnSpc>
            </a:pPr>
            <a:r>
              <a:rPr b="1" lang="fr-FR" sz="1200" spc="-1" strike="noStrike" u="sng">
                <a:solidFill>
                  <a:srgbClr val="000000"/>
                </a:solidFill>
                <a:uFill>
                  <a:solidFill>
                    <a:srgbClr val="ffffff"/>
                  </a:solidFill>
                </a:uFill>
                <a:latin typeface="Arial"/>
                <a:ea typeface="Arial"/>
              </a:rPr>
              <a:t>Exemple d'Eftychia Droutsa</a:t>
            </a:r>
            <a:r>
              <a:rPr b="1" lang="fr-FR" sz="1200" spc="-1" strike="noStrike">
                <a:solidFill>
                  <a:srgbClr val="000000"/>
                </a:solidFill>
                <a:uFill>
                  <a:solidFill>
                    <a:srgbClr val="ffffff"/>
                  </a:solidFill>
                </a:uFill>
                <a:latin typeface="Arial"/>
                <a:ea typeface="Arial"/>
              </a:rPr>
              <a:t>	</a:t>
            </a:r>
            <a:r>
              <a:rPr b="1" lang="fr-FR" sz="1200" spc="-1" strike="noStrike">
                <a:solidFill>
                  <a:srgbClr val="000000"/>
                </a:solidFill>
                <a:uFill>
                  <a:solidFill>
                    <a:srgbClr val="ffffff"/>
                  </a:solidFill>
                </a:uFill>
                <a:latin typeface="Arial"/>
                <a:ea typeface="Arial"/>
              </a:rPr>
              <a:t>	</a:t>
            </a:r>
            <a:r>
              <a:rPr b="1" lang="fr-FR" sz="1200" spc="-1" strike="noStrike">
                <a:solidFill>
                  <a:srgbClr val="000000"/>
                </a:solidFill>
                <a:uFill>
                  <a:solidFill>
                    <a:srgbClr val="ffffff"/>
                  </a:solidFill>
                </a:uFill>
                <a:latin typeface="Arial"/>
                <a:ea typeface="Arial"/>
              </a:rPr>
              <a:t>	</a:t>
            </a:r>
            <a:r>
              <a:rPr b="0" lang="fr-FR" sz="1200" spc="-1" strike="noStrike" u="sng">
                <a:solidFill>
                  <a:srgbClr val="000000"/>
                </a:solidFill>
                <a:uFill>
                  <a:solidFill>
                    <a:srgbClr val="ffffff"/>
                  </a:solidFill>
                </a:uFill>
                <a:latin typeface="Arial"/>
                <a:ea typeface="Arial"/>
              </a:rPr>
              <a:t>Exemple de François Picard</a:t>
            </a: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a:p>
            <a:pPr>
              <a:lnSpc>
                <a:spcPct val="100000"/>
              </a:lnSpc>
            </a:pPr>
            <a:r>
              <a:rPr b="0" lang="fr-FR" sz="1200" spc="-1" strike="noStrike" u="sng">
                <a:solidFill>
                  <a:srgbClr val="000000"/>
                </a:solidFill>
                <a:uFill>
                  <a:solidFill>
                    <a:srgbClr val="ffffff"/>
                  </a:solidFill>
                </a:uFill>
                <a:latin typeface="Arial"/>
                <a:ea typeface="Arial"/>
              </a:rPr>
              <a:t>Exemple de Michael Frishkop (2)</a:t>
            </a:r>
            <a:r>
              <a:rPr b="0" lang="fr-FR" sz="1200" spc="-1" strike="noStrike">
                <a:solidFill>
                  <a:srgbClr val="000000"/>
                </a:solidFill>
                <a:uFill>
                  <a:solidFill>
                    <a:srgbClr val="ffffff"/>
                  </a:solidFill>
                </a:uFill>
                <a:latin typeface="Times New Roman"/>
                <a:ea typeface="Times New Roman"/>
              </a:rPr>
              <a:t> </a:t>
            </a:r>
            <a:r>
              <a:rPr b="0" lang="fr-FR" sz="1200" spc="-1" strike="noStrike">
                <a:solidFill>
                  <a:srgbClr val="000000"/>
                </a:solidFill>
                <a:uFill>
                  <a:solidFill>
                    <a:srgbClr val="ffffff"/>
                  </a:solidFill>
                </a:uFill>
                <a:latin typeface="Times New Roman"/>
                <a:ea typeface="Times New Roman"/>
              </a:rPr>
              <a:t>	</a:t>
            </a:r>
            <a:r>
              <a:rPr b="0" lang="fr-FR" sz="1200" spc="-1" strike="noStrike">
                <a:solidFill>
                  <a:srgbClr val="000000"/>
                </a:solidFill>
                <a:uFill>
                  <a:solidFill>
                    <a:srgbClr val="ffffff"/>
                  </a:solidFill>
                </a:uFill>
                <a:latin typeface="Times New Roman"/>
                <a:ea typeface="Times New Roman"/>
              </a:rPr>
              <a:t>	</a:t>
            </a:r>
            <a:r>
              <a:rPr b="0" lang="fr-FR" sz="1200" spc="-1" strike="noStrike">
                <a:solidFill>
                  <a:srgbClr val="000000"/>
                </a:solidFill>
                <a:uFill>
                  <a:solidFill>
                    <a:srgbClr val="ffffff"/>
                  </a:solidFill>
                </a:uFill>
                <a:latin typeface="Times New Roman"/>
                <a:ea typeface="Times New Roman"/>
              </a:rPr>
              <a:t>	</a:t>
            </a:r>
            <a:r>
              <a:rPr b="0" lang="fr-FR" sz="1200" spc="-1" strike="noStrike" u="sng">
                <a:solidFill>
                  <a:srgbClr val="000000"/>
                </a:solidFill>
                <a:uFill>
                  <a:solidFill>
                    <a:srgbClr val="ffffff"/>
                  </a:solidFill>
                </a:uFill>
                <a:latin typeface="Arial"/>
                <a:ea typeface="Arial"/>
              </a:rPr>
              <a:t>Exemple d'Estelle Amy de la Bretèque (2)</a:t>
            </a:r>
            <a:endParaRPr b="0" lang="fr-FR" sz="1800" spc="-1" strike="noStrike">
              <a:solidFill>
                <a:srgbClr val="000000"/>
              </a:solidFill>
              <a:uFill>
                <a:solidFill>
                  <a:srgbClr val="ffffff"/>
                </a:solidFill>
              </a:uFill>
              <a:latin typeface="Arial"/>
            </a:endParaRPr>
          </a:p>
          <a:p>
            <a:pPr>
              <a:lnSpc>
                <a:spcPct val="100000"/>
              </a:lnSpc>
            </a:pPr>
            <a:r>
              <a:rPr b="0" lang="fr-FR" sz="1200" spc="-1" strike="noStrike">
                <a:solidFill>
                  <a:srgbClr val="000000"/>
                </a:solidFill>
                <a:uFill>
                  <a:solidFill>
                    <a:srgbClr val="ffffff"/>
                  </a:solidFill>
                </a:uFill>
                <a:latin typeface="Times New Roman"/>
                <a:ea typeface="Times New Roman"/>
              </a:rPr>
              <a:t>	</a:t>
            </a: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a:p>
            <a:pPr>
              <a:lnSpc>
                <a:spcPct val="115000"/>
              </a:lnSpc>
            </a:pPr>
            <a:endParaRPr b="0" lang="fr-FR" sz="1800" spc="-1" strike="noStrike">
              <a:solidFill>
                <a:srgbClr val="000000"/>
              </a:solidFill>
              <a:uFill>
                <a:solidFill>
                  <a:srgbClr val="ffffff"/>
                </a:solidFill>
              </a:uFill>
              <a:latin typeface="Arial"/>
            </a:endParaRPr>
          </a:p>
          <a:p>
            <a:pPr>
              <a:lnSpc>
                <a:spcPct val="115000"/>
              </a:lnSpc>
            </a:pPr>
            <a:endParaRPr b="0" lang="fr-FR" sz="1800" spc="-1" strike="noStrike">
              <a:solidFill>
                <a:srgbClr val="000000"/>
              </a:solidFill>
              <a:uFill>
                <a:solidFill>
                  <a:srgbClr val="ffffff"/>
                </a:solidFill>
              </a:uFill>
              <a:latin typeface="Arial"/>
            </a:endParaRPr>
          </a:p>
        </p:txBody>
      </p:sp>
      <p:sp>
        <p:nvSpPr>
          <p:cNvPr id="355" name="CustomShape 2"/>
          <p:cNvSpPr/>
          <p:nvPr/>
        </p:nvSpPr>
        <p:spPr>
          <a:xfrm>
            <a:off x="7783560" y="6370560"/>
            <a:ext cx="1295280" cy="455400"/>
          </a:xfrm>
          <a:prstGeom prst="rect">
            <a:avLst/>
          </a:prstGeom>
          <a:noFill/>
          <a:ln>
            <a:noFill/>
          </a:ln>
        </p:spPr>
        <p:style>
          <a:lnRef idx="0"/>
          <a:fillRef idx="0"/>
          <a:effectRef idx="0"/>
          <a:fontRef idx="minor"/>
        </p:style>
        <p:txBody>
          <a:bodyPr lIns="90000" rIns="90000" tIns="91440" bIns="91440" anchor="ctr"/>
          <a:p>
            <a:pPr>
              <a:lnSpc>
                <a:spcPct val="100000"/>
              </a:lnSpc>
            </a:pPr>
            <a:fld id="{F0282658-C4AF-43F3-B5D9-55D455362BD1}" type="slidenum">
              <a:rPr b="0" lang="fr-FR" sz="1400" spc="-1" strike="noStrike">
                <a:solidFill>
                  <a:srgbClr val="000000"/>
                </a:solidFill>
                <a:uFill>
                  <a:solidFill>
                    <a:srgbClr val="ffffff"/>
                  </a:solidFill>
                </a:uFill>
                <a:latin typeface="Arial"/>
                <a:ea typeface="Arial"/>
              </a:rPr>
              <a:t>&lt;numéro&gt;</a:t>
            </a:fld>
            <a:endParaRPr b="0" lang="fr-FR" sz="1800" spc="-1" strike="noStrike">
              <a:solidFill>
                <a:srgbClr val="000000"/>
              </a:solidFill>
              <a:uFill>
                <a:solidFill>
                  <a:srgbClr val="ffffff"/>
                </a:solidFill>
              </a:uFill>
              <a:latin typeface="Arial"/>
            </a:endParaRPr>
          </a:p>
        </p:txBody>
      </p:sp>
      <p:sp>
        <p:nvSpPr>
          <p:cNvPr id="356" name="CustomShape 3"/>
          <p:cNvSpPr/>
          <p:nvPr/>
        </p:nvSpPr>
        <p:spPr>
          <a:xfrm>
            <a:off x="46800" y="-152280"/>
            <a:ext cx="9055440" cy="998280"/>
          </a:xfrm>
          <a:prstGeom prst="rect">
            <a:avLst/>
          </a:prstGeom>
          <a:noFill/>
          <a:ln>
            <a:noFill/>
          </a:ln>
        </p:spPr>
        <p:style>
          <a:lnRef idx="0"/>
          <a:fillRef idx="0"/>
          <a:effectRef idx="0"/>
          <a:fontRef idx="minor"/>
        </p:style>
        <p:txBody>
          <a:bodyPr lIns="360000" rIns="92160" tIns="180000" bIns="46080" anchor="ctr"/>
          <a:p>
            <a:pPr>
              <a:lnSpc>
                <a:spcPct val="100000"/>
              </a:lnSpc>
            </a:pPr>
            <a:r>
              <a:rPr b="1" lang="fr-FR" sz="2200" spc="-1" strike="noStrike">
                <a:solidFill>
                  <a:srgbClr val="3333cc"/>
                </a:solidFill>
                <a:uFill>
                  <a:solidFill>
                    <a:srgbClr val="ffffff"/>
                  </a:solidFill>
                </a:uFill>
                <a:latin typeface="Times New Roman"/>
                <a:ea typeface="Times New Roman"/>
              </a:rPr>
              <a:t>4.4 Exemple </a:t>
            </a:r>
            <a:endParaRPr b="0" lang="fr-FR" sz="1800" spc="-1" strike="noStrike">
              <a:solidFill>
                <a:srgbClr val="000000"/>
              </a:solidFill>
              <a:uFill>
                <a:solidFill>
                  <a:srgbClr val="ffffff"/>
                </a:solidFill>
              </a:uFill>
              <a:latin typeface="Arial"/>
            </a:endParaRPr>
          </a:p>
        </p:txBody>
      </p:sp>
      <p:pic>
        <p:nvPicPr>
          <p:cNvPr id="357" name="Shape 718" descr=""/>
          <p:cNvPicPr/>
          <p:nvPr/>
        </p:nvPicPr>
        <p:blipFill>
          <a:blip r:embed="rId4"/>
          <a:stretch/>
        </p:blipFill>
        <p:spPr>
          <a:xfrm>
            <a:off x="46800" y="2426040"/>
            <a:ext cx="9142200" cy="3552480"/>
          </a:xfrm>
          <a:prstGeom prst="rect">
            <a:avLst/>
          </a:prstGeom>
          <a:ln>
            <a:noFill/>
          </a:ln>
        </p:spPr>
      </p:pic>
    </p:spTree>
  </p:cSld>
  <p:transition spd="slow">
    <p:fade/>
  </p:transition>
  <p:timing>
    <p:tnLst>
      <p:par>
        <p:cTn id="95" dur="indefinite" restart="never" nodeType="tmRoot">
          <p:childTnLst>
            <p:seq>
              <p:cTn id="96" nodeType="mainSeq"/>
              <p:prevCondLst>
                <p:cond delay="0" evt="onPrev">
                  <p:tgtEl>
                    <p:sldTgt/>
                  </p:tgtEl>
                </p:cond>
              </p:prevCondLst>
              <p:nextCondLst>
                <p:cond delay="0" evt="onNext">
                  <p:tgtEl>
                    <p:sldTgt/>
                  </p:tgtEl>
                </p:cond>
              </p:nextCondLst>
            </p:seq>
            <p:seq>
              <p:cTn id="97" restart="whenNotActive" nodeType="interactiveSeq" fill="hold">
                <p:childTnLst>
                  <p:par>
                    <p:cTn id="98" fill="hold">
                      <p:stCondLst/>
                      <p:childTnLst>
                        <p:par>
                          <p:cTn id="99" fill="hold">
                            <p:stCondLst>
                              <p:cond delay="0"/>
                            </p:stCondLst>
                            <p:childTnLst>
                              <p:par>
                                <p:cTn id="100" nodeType="clickEffect" fill="hold" presetClass="mediacall">
                                  <p:stCondLst>
                                    <p:cond delay="0"/>
                                  </p:stCondLst>
                                  <p:childTnLst/>
                                </p:cTn>
                              </p:par>
                            </p:childTnLst>
                          </p:cTn>
                        </p:par>
                      </p:childTnLst>
                    </p:cTn>
                  </p:par>
                </p:childTnLst>
              </p:cTn>
              <p:prevCondLst>
                <p:cond delay="0" evt="onPrev">
                  <p:tgtEl>
                    <p:sldTgt/>
                  </p:tgtEl>
                </p:cond>
              </p:prevCondLst>
              <p:nextCondLst>
                <p:cond delay="0" evt="onNext">
                  <p:tgtEl>
                    <p:sldTgt/>
                  </p:tgtEl>
                </p:cond>
              </p:nextCondLst>
            </p:seq>
            <p:seq>
              <p:cTn id="101" restart="whenNotActive" nodeType="interactiveSeq" fill="hold">
                <p:childTnLst>
                  <p:par>
                    <p:cTn id="102" fill="hold">
                      <p:stCondLst/>
                      <p:childTnLst>
                        <p:par>
                          <p:cTn id="103" fill="hold">
                            <p:stCondLst>
                              <p:cond delay="0"/>
                            </p:stCondLst>
                            <p:childTnLst>
                              <p:par>
                                <p:cTn id="104" nodeType="clickEffect" fill="hold" presetClass="mediacall">
                                  <p:stCondLst>
                                    <p:cond delay="0"/>
                                  </p:stCondLst>
                                  <p:childTnLst/>
                                </p:cTn>
                              </p:par>
                            </p:childTnLst>
                          </p:cTn>
                        </p:par>
                      </p:childTnLst>
                    </p:cTn>
                  </p:par>
                </p:childTnLst>
              </p:cTn>
              <p:prevCondLst>
                <p:cond delay="0" evt="onPrev">
                  <p:tgtEl>
                    <p:sldTgt/>
                  </p:tgtEl>
                </p:cond>
              </p:prevCondLst>
              <p:nextCondLst>
                <p:cond delay="0" evt="onNext">
                  <p:tgtEl>
                    <p:sldTgt/>
                  </p:tgtEl>
                </p:cond>
              </p:nextCondLst>
            </p:seq>
            <p:seq>
              <p:cTn id="105" restart="whenNotActive" nodeType="interactiveSeq" fill="hold">
                <p:childTnLst>
                  <p:par>
                    <p:cTn id="106" fill="hold">
                      <p:stCondLst/>
                      <p:childTnLst>
                        <p:par>
                          <p:cTn id="107" fill="hold">
                            <p:stCondLst>
                              <p:cond delay="0"/>
                            </p:stCondLst>
                            <p:childTnLst>
                              <p:par>
                                <p:cTn id="108" nodeType="clickEffect" fill="hold" presetClass="mediacall">
                                  <p:stCondLst>
                                    <p:cond delay="0"/>
                                  </p:stCondLst>
                                  <p:childTnLst/>
                                </p:cTn>
                              </p:par>
                            </p:childTnLst>
                          </p:cTn>
                        </p:par>
                      </p:childTnLst>
                    </p:cTn>
                  </p:par>
                </p:childTnLst>
              </p:cTn>
              <p:prevCondLst>
                <p:cond delay="0" evt="onPrev">
                  <p:tgtEl>
                    <p:sldTgt/>
                  </p:tgtEl>
                </p:cond>
              </p:prevCondLst>
              <p:nextCondLst>
                <p:cond delay="0" evt="onNext">
                  <p:tgtEl>
                    <p:sldTgt/>
                  </p:tgtEl>
                </p:cond>
              </p:nextCondLst>
            </p:seq>
            <p:seq>
              <p:cTn id="109" restart="whenNotActive" nodeType="interactiveSeq" fill="hold">
                <p:childTnLst>
                  <p:par>
                    <p:cTn id="110" fill="hold">
                      <p:stCondLst/>
                      <p:childTnLst>
                        <p:par>
                          <p:cTn id="111" fill="hold">
                            <p:stCondLst>
                              <p:cond delay="0"/>
                            </p:stCondLst>
                            <p:childTnLst>
                              <p:par>
                                <p:cTn id="112" nodeType="clickEffect" fill="hold" presetClass="mediacall">
                                  <p:stCondLst>
                                    <p:cond delay="0"/>
                                  </p:stCondLs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8" name="CustomShape 1"/>
          <p:cNvSpPr/>
          <p:nvPr/>
        </p:nvSpPr>
        <p:spPr>
          <a:xfrm>
            <a:off x="7783560" y="6370560"/>
            <a:ext cx="1295280" cy="455400"/>
          </a:xfrm>
          <a:prstGeom prst="rect">
            <a:avLst/>
          </a:prstGeom>
          <a:noFill/>
          <a:ln>
            <a:noFill/>
          </a:ln>
        </p:spPr>
        <p:style>
          <a:lnRef idx="0"/>
          <a:fillRef idx="0"/>
          <a:effectRef idx="0"/>
          <a:fontRef idx="minor"/>
        </p:style>
        <p:txBody>
          <a:bodyPr lIns="90000" rIns="90000" tIns="91440" bIns="91440" anchor="ctr"/>
          <a:p>
            <a:pPr>
              <a:lnSpc>
                <a:spcPct val="100000"/>
              </a:lnSpc>
            </a:pPr>
            <a:fld id="{1D3BCE3F-3EE3-409F-932E-37E0A964090F}" type="slidenum">
              <a:rPr b="0" lang="fr-FR" sz="1400" spc="-1" strike="noStrike">
                <a:solidFill>
                  <a:srgbClr val="000000"/>
                </a:solidFill>
                <a:uFill>
                  <a:solidFill>
                    <a:srgbClr val="ffffff"/>
                  </a:solidFill>
                </a:uFill>
                <a:latin typeface="Arial"/>
                <a:ea typeface="Arial"/>
              </a:rPr>
              <a:t>&lt;numéro&gt;</a:t>
            </a:fld>
            <a:endParaRPr b="0" lang="fr-FR" sz="1800" spc="-1" strike="noStrike">
              <a:solidFill>
                <a:srgbClr val="000000"/>
              </a:solidFill>
              <a:uFill>
                <a:solidFill>
                  <a:srgbClr val="ffffff"/>
                </a:solidFill>
              </a:uFill>
              <a:latin typeface="Arial"/>
            </a:endParaRPr>
          </a:p>
        </p:txBody>
      </p:sp>
      <p:sp>
        <p:nvSpPr>
          <p:cNvPr id="359" name="CustomShape 2"/>
          <p:cNvSpPr/>
          <p:nvPr/>
        </p:nvSpPr>
        <p:spPr>
          <a:xfrm>
            <a:off x="0" y="0"/>
            <a:ext cx="7465680" cy="684000"/>
          </a:xfrm>
          <a:prstGeom prst="rect">
            <a:avLst/>
          </a:prstGeom>
          <a:noFill/>
          <a:ln>
            <a:noFill/>
          </a:ln>
        </p:spPr>
        <p:style>
          <a:lnRef idx="0"/>
          <a:fillRef idx="0"/>
          <a:effectRef idx="0"/>
          <a:fontRef idx="minor"/>
        </p:style>
        <p:txBody>
          <a:bodyPr lIns="360000" rIns="92160" tIns="180000" bIns="46080" anchor="ctr"/>
          <a:p>
            <a:pPr>
              <a:lnSpc>
                <a:spcPct val="100000"/>
              </a:lnSpc>
            </a:pPr>
            <a:r>
              <a:rPr b="1" lang="fr-FR" sz="2400" spc="-1" strike="noStrike">
                <a:solidFill>
                  <a:srgbClr val="3333cc"/>
                </a:solidFill>
                <a:uFill>
                  <a:solidFill>
                    <a:srgbClr val="ffffff"/>
                  </a:solidFill>
                </a:uFill>
                <a:latin typeface="Times New Roman"/>
                <a:ea typeface="Times New Roman"/>
              </a:rPr>
              <a:t>5. Perspectives: des nouveaux partenaires</a:t>
            </a:r>
            <a:endParaRPr b="0" lang="fr-FR" sz="1800" spc="-1" strike="noStrike">
              <a:solidFill>
                <a:srgbClr val="000000"/>
              </a:solidFill>
              <a:uFill>
                <a:solidFill>
                  <a:srgbClr val="ffffff"/>
                </a:solidFill>
              </a:uFill>
              <a:latin typeface="Arial"/>
            </a:endParaRPr>
          </a:p>
        </p:txBody>
      </p:sp>
      <p:sp>
        <p:nvSpPr>
          <p:cNvPr id="360" name="CustomShape 3"/>
          <p:cNvSpPr/>
          <p:nvPr/>
        </p:nvSpPr>
        <p:spPr>
          <a:xfrm>
            <a:off x="620640" y="750240"/>
            <a:ext cx="8229240" cy="5814720"/>
          </a:xfrm>
          <a:prstGeom prst="rect">
            <a:avLst/>
          </a:prstGeom>
          <a:noFill/>
          <a:ln>
            <a:noFill/>
          </a:ln>
        </p:spPr>
        <p:style>
          <a:lnRef idx="0"/>
          <a:fillRef idx="0"/>
          <a:effectRef idx="0"/>
          <a:fontRef idx="minor"/>
        </p:style>
        <p:txBody>
          <a:bodyPr lIns="0" rIns="0" tIns="0" bIns="0"/>
          <a:p>
            <a:pPr>
              <a:lnSpc>
                <a:spcPct val="90000"/>
              </a:lnSpc>
            </a:pPr>
            <a:endParaRPr b="0" lang="fr-FR" sz="1800" spc="-1" strike="noStrike">
              <a:solidFill>
                <a:srgbClr val="000000"/>
              </a:solidFill>
              <a:uFill>
                <a:solidFill>
                  <a:srgbClr val="ffffff"/>
                </a:solidFill>
              </a:uFill>
              <a:latin typeface="Arial"/>
            </a:endParaRPr>
          </a:p>
          <a:p>
            <a:pPr>
              <a:lnSpc>
                <a:spcPct val="90000"/>
              </a:lnSpc>
            </a:pPr>
            <a:r>
              <a:rPr b="1" lang="fr-FR" sz="1600" spc="-1" strike="noStrike">
                <a:solidFill>
                  <a:srgbClr val="000000"/>
                </a:solidFill>
                <a:uFill>
                  <a:solidFill>
                    <a:srgbClr val="ffffff"/>
                  </a:solidFill>
                </a:uFill>
                <a:latin typeface="Times New Roman"/>
                <a:ea typeface="Osaka"/>
              </a:rPr>
              <a:t>Plate-formes Telemeta</a:t>
            </a:r>
            <a:r>
              <a:rPr b="0" lang="fr-FR" sz="1600" spc="-1" strike="noStrike">
                <a:solidFill>
                  <a:srgbClr val="000000"/>
                </a:solidFill>
                <a:uFill>
                  <a:solidFill>
                    <a:srgbClr val="ffffff"/>
                  </a:solidFill>
                </a:uFill>
                <a:latin typeface="Times New Roman"/>
                <a:ea typeface="Osaka"/>
              </a:rPr>
              <a:t>:</a:t>
            </a:r>
            <a:endParaRPr b="0" lang="fr-FR" sz="1800" spc="-1" strike="noStrike">
              <a:solidFill>
                <a:srgbClr val="000000"/>
              </a:solidFill>
              <a:uFill>
                <a:solidFill>
                  <a:srgbClr val="ffffff"/>
                </a:solidFill>
              </a:uFill>
              <a:latin typeface="Arial"/>
            </a:endParaRPr>
          </a:p>
          <a:p>
            <a:pPr>
              <a:lnSpc>
                <a:spcPct val="90000"/>
              </a:lnSpc>
            </a:pPr>
            <a:endParaRPr b="0" lang="fr-FR" sz="1800" spc="-1" strike="noStrike">
              <a:solidFill>
                <a:srgbClr val="000000"/>
              </a:solidFill>
              <a:uFill>
                <a:solidFill>
                  <a:srgbClr val="ffffff"/>
                </a:solidFill>
              </a:uFill>
              <a:latin typeface="Arial"/>
            </a:endParaRPr>
          </a:p>
          <a:p>
            <a:pPr>
              <a:lnSpc>
                <a:spcPct val="90000"/>
              </a:lnSpc>
            </a:pPr>
            <a:r>
              <a:rPr b="0" lang="fr-FR" sz="1400" spc="-1" strike="noStrike">
                <a:solidFill>
                  <a:srgbClr val="000000"/>
                </a:solidFill>
                <a:uFill>
                  <a:solidFill>
                    <a:srgbClr val="ffffff"/>
                  </a:solidFill>
                </a:uFill>
                <a:latin typeface="Times New Roman"/>
                <a:ea typeface="Osaka"/>
              </a:rPr>
              <a:t>- Acoustique musicale (LAM)</a:t>
            </a:r>
            <a:endParaRPr b="0" lang="fr-FR" sz="1800" spc="-1" strike="noStrike">
              <a:solidFill>
                <a:srgbClr val="000000"/>
              </a:solidFill>
              <a:uFill>
                <a:solidFill>
                  <a:srgbClr val="ffffff"/>
                </a:solidFill>
              </a:uFill>
              <a:latin typeface="Arial"/>
            </a:endParaRPr>
          </a:p>
          <a:p>
            <a:pPr>
              <a:lnSpc>
                <a:spcPct val="90000"/>
              </a:lnSpc>
            </a:pPr>
            <a:r>
              <a:rPr b="0" lang="fr-FR" sz="1400" spc="-1" strike="noStrike">
                <a:solidFill>
                  <a:srgbClr val="000000"/>
                </a:solidFill>
                <a:uFill>
                  <a:solidFill>
                    <a:srgbClr val="ffffff"/>
                  </a:solidFill>
                </a:uFill>
                <a:latin typeface="Times New Roman"/>
                <a:ea typeface="Osaka"/>
              </a:rPr>
              <a:t>- CMAM (Tunisie)</a:t>
            </a:r>
            <a:endParaRPr b="0" lang="fr-FR" sz="1800" spc="-1" strike="noStrike">
              <a:solidFill>
                <a:srgbClr val="000000"/>
              </a:solidFill>
              <a:uFill>
                <a:solidFill>
                  <a:srgbClr val="ffffff"/>
                </a:solidFill>
              </a:uFill>
              <a:latin typeface="Arial"/>
            </a:endParaRPr>
          </a:p>
          <a:p>
            <a:pPr>
              <a:lnSpc>
                <a:spcPct val="90000"/>
              </a:lnSpc>
            </a:pPr>
            <a:r>
              <a:rPr b="0" lang="fr-FR" sz="1400" spc="-1" strike="noStrike">
                <a:solidFill>
                  <a:srgbClr val="000000"/>
                </a:solidFill>
                <a:uFill>
                  <a:solidFill>
                    <a:srgbClr val="ffffff"/>
                  </a:solidFill>
                </a:uFill>
                <a:latin typeface="Times New Roman"/>
                <a:ea typeface="Osaka"/>
              </a:rPr>
              <a:t>- Maison des Cultures du Monde</a:t>
            </a:r>
            <a:endParaRPr b="0" lang="fr-FR" sz="1800" spc="-1" strike="noStrike">
              <a:solidFill>
                <a:srgbClr val="000000"/>
              </a:solidFill>
              <a:uFill>
                <a:solidFill>
                  <a:srgbClr val="ffffff"/>
                </a:solidFill>
              </a:uFill>
              <a:latin typeface="Arial"/>
            </a:endParaRPr>
          </a:p>
          <a:p>
            <a:pPr>
              <a:lnSpc>
                <a:spcPct val="90000"/>
              </a:lnSpc>
            </a:pPr>
            <a:r>
              <a:rPr b="0" lang="fr-FR" sz="1400" spc="-1" strike="noStrike">
                <a:solidFill>
                  <a:srgbClr val="000000"/>
                </a:solidFill>
                <a:uFill>
                  <a:solidFill>
                    <a:srgbClr val="ffffff"/>
                  </a:solidFill>
                </a:uFill>
                <a:latin typeface="Times New Roman"/>
                <a:ea typeface="Osaka"/>
              </a:rPr>
              <a:t>- Université de Poitiers</a:t>
            </a:r>
            <a:endParaRPr b="0" lang="fr-FR" sz="1800" spc="-1" strike="noStrike">
              <a:solidFill>
                <a:srgbClr val="000000"/>
              </a:solidFill>
              <a:uFill>
                <a:solidFill>
                  <a:srgbClr val="ffffff"/>
                </a:solidFill>
              </a:uFill>
              <a:latin typeface="Arial"/>
            </a:endParaRPr>
          </a:p>
          <a:p>
            <a:pPr>
              <a:lnSpc>
                <a:spcPct val="90000"/>
              </a:lnSpc>
            </a:pPr>
            <a:r>
              <a:rPr b="0" lang="fr-FR" sz="1400" spc="-1" strike="noStrike">
                <a:solidFill>
                  <a:srgbClr val="000000"/>
                </a:solidFill>
                <a:uFill>
                  <a:solidFill>
                    <a:srgbClr val="ffffff"/>
                  </a:solidFill>
                </a:uFill>
                <a:latin typeface="Times New Roman"/>
                <a:ea typeface="Osaka"/>
              </a:rPr>
              <a:t>- Université de Mexico City</a:t>
            </a:r>
            <a:endParaRPr b="0" lang="fr-FR" sz="1800" spc="-1" strike="noStrike">
              <a:solidFill>
                <a:srgbClr val="000000"/>
              </a:solidFill>
              <a:uFill>
                <a:solidFill>
                  <a:srgbClr val="ffffff"/>
                </a:solidFill>
              </a:uFill>
              <a:latin typeface="Arial"/>
            </a:endParaRPr>
          </a:p>
          <a:p>
            <a:pPr>
              <a:lnSpc>
                <a:spcPct val="90000"/>
              </a:lnSpc>
            </a:pPr>
            <a:endParaRPr b="0" lang="fr-FR" sz="1800" spc="-1" strike="noStrike">
              <a:solidFill>
                <a:srgbClr val="000000"/>
              </a:solidFill>
              <a:uFill>
                <a:solidFill>
                  <a:srgbClr val="ffffff"/>
                </a:solidFill>
              </a:uFill>
              <a:latin typeface="Arial"/>
            </a:endParaRPr>
          </a:p>
          <a:p>
            <a:pPr>
              <a:lnSpc>
                <a:spcPct val="90000"/>
              </a:lnSpc>
            </a:pPr>
            <a:r>
              <a:rPr b="1" lang="fr-FR" sz="1600" spc="-1" strike="noStrike">
                <a:solidFill>
                  <a:srgbClr val="000000"/>
                </a:solidFill>
                <a:uFill>
                  <a:solidFill>
                    <a:srgbClr val="ffffff"/>
                  </a:solidFill>
                </a:uFill>
                <a:latin typeface="Times New Roman"/>
                <a:ea typeface="Osaka"/>
              </a:rPr>
              <a:t>LABEX :</a:t>
            </a:r>
            <a:endParaRPr b="0" lang="fr-FR" sz="1800" spc="-1" strike="noStrike">
              <a:solidFill>
                <a:srgbClr val="000000"/>
              </a:solidFill>
              <a:uFill>
                <a:solidFill>
                  <a:srgbClr val="ffffff"/>
                </a:solidFill>
              </a:uFill>
              <a:latin typeface="Arial"/>
            </a:endParaRPr>
          </a:p>
          <a:p>
            <a:pPr>
              <a:lnSpc>
                <a:spcPct val="90000"/>
              </a:lnSpc>
            </a:pPr>
            <a:endParaRPr b="0" lang="fr-FR" sz="1800" spc="-1" strike="noStrike">
              <a:solidFill>
                <a:srgbClr val="000000"/>
              </a:solidFill>
              <a:uFill>
                <a:solidFill>
                  <a:srgbClr val="ffffff"/>
                </a:solidFill>
              </a:uFill>
              <a:latin typeface="Arial"/>
            </a:endParaRPr>
          </a:p>
          <a:p>
            <a:pPr>
              <a:lnSpc>
                <a:spcPct val="90000"/>
              </a:lnSpc>
            </a:pPr>
            <a:r>
              <a:rPr b="0" lang="fr-FR" sz="1600" spc="-1" strike="noStrike">
                <a:solidFill>
                  <a:srgbClr val="000000"/>
                </a:solidFill>
                <a:uFill>
                  <a:solidFill>
                    <a:srgbClr val="ffffff"/>
                  </a:solidFill>
                </a:uFill>
                <a:latin typeface="Times New Roman"/>
                <a:ea typeface="Osaka"/>
              </a:rPr>
              <a:t> </a:t>
            </a:r>
            <a:r>
              <a:rPr b="0" lang="fr-FR" sz="1600" spc="-1" strike="noStrike">
                <a:solidFill>
                  <a:srgbClr val="000000"/>
                </a:solidFill>
                <a:uFill>
                  <a:solidFill>
                    <a:srgbClr val="ffffff"/>
                  </a:solidFill>
                </a:uFill>
                <a:latin typeface="Times New Roman"/>
                <a:ea typeface="Osaka"/>
              </a:rPr>
              <a:t>-“Les sources de l’ethnomusicologie”</a:t>
            </a:r>
            <a:endParaRPr b="0" lang="fr-FR" sz="1800" spc="-1" strike="noStrike">
              <a:solidFill>
                <a:srgbClr val="000000"/>
              </a:solidFill>
              <a:uFill>
                <a:solidFill>
                  <a:srgbClr val="ffffff"/>
                </a:solidFill>
              </a:uFill>
              <a:latin typeface="Arial"/>
            </a:endParaRPr>
          </a:p>
          <a:p>
            <a:pPr>
              <a:lnSpc>
                <a:spcPct val="90000"/>
              </a:lnSpc>
            </a:pPr>
            <a:r>
              <a:rPr b="0" lang="fr-FR" sz="1600" spc="-1" strike="noStrike">
                <a:solidFill>
                  <a:srgbClr val="000000"/>
                </a:solidFill>
                <a:uFill>
                  <a:solidFill>
                    <a:srgbClr val="ffffff"/>
                  </a:solidFill>
                </a:uFill>
                <a:latin typeface="Times New Roman"/>
                <a:ea typeface="Osaka"/>
              </a:rPr>
              <a:t>      </a:t>
            </a:r>
            <a:r>
              <a:rPr b="0" lang="fr-FR" sz="1600" spc="-1" strike="noStrike">
                <a:solidFill>
                  <a:srgbClr val="000000"/>
                </a:solidFill>
                <a:uFill>
                  <a:solidFill>
                    <a:srgbClr val="ffffff"/>
                  </a:solidFill>
                </a:uFill>
                <a:latin typeface="Times New Roman"/>
                <a:ea typeface="Osaka"/>
              </a:rPr>
              <a:t>Quai Branly &amp; BnF (accès fédéré, thesaurus commun)</a:t>
            </a:r>
            <a:endParaRPr b="0" lang="fr-FR" sz="1800" spc="-1" strike="noStrike">
              <a:solidFill>
                <a:srgbClr val="000000"/>
              </a:solidFill>
              <a:uFill>
                <a:solidFill>
                  <a:srgbClr val="ffffff"/>
                </a:solidFill>
              </a:uFill>
              <a:latin typeface="Arial"/>
            </a:endParaRPr>
          </a:p>
          <a:p>
            <a:pPr>
              <a:lnSpc>
                <a:spcPct val="90000"/>
              </a:lnSpc>
            </a:pPr>
            <a:endParaRPr b="0" lang="fr-FR" sz="1800" spc="-1" strike="noStrike">
              <a:solidFill>
                <a:srgbClr val="000000"/>
              </a:solidFill>
              <a:uFill>
                <a:solidFill>
                  <a:srgbClr val="ffffff"/>
                </a:solidFill>
              </a:uFill>
              <a:latin typeface="Arial"/>
            </a:endParaRPr>
          </a:p>
          <a:p>
            <a:pPr indent="-216000">
              <a:lnSpc>
                <a:spcPct val="90000"/>
              </a:lnSpc>
              <a:buClr>
                <a:srgbClr val="000000"/>
              </a:buClr>
              <a:buFont typeface="Arial"/>
              <a:buChar char="-"/>
            </a:pPr>
            <a:r>
              <a:rPr b="0" lang="fr-FR" sz="1600" spc="-1" strike="noStrike">
                <a:solidFill>
                  <a:srgbClr val="000000"/>
                </a:solidFill>
                <a:uFill>
                  <a:solidFill>
                    <a:srgbClr val="ffffff"/>
                  </a:solidFill>
                </a:uFill>
                <a:latin typeface="Times New Roman"/>
                <a:ea typeface="Osaka"/>
              </a:rPr>
              <a:t> “</a:t>
            </a:r>
            <a:r>
              <a:rPr b="0" lang="fr-FR" sz="1600" spc="-1" strike="noStrike">
                <a:solidFill>
                  <a:srgbClr val="000000"/>
                </a:solidFill>
                <a:uFill>
                  <a:solidFill>
                    <a:srgbClr val="ffffff"/>
                  </a:solidFill>
                </a:uFill>
                <a:latin typeface="Times New Roman"/>
                <a:ea typeface="DejaVu Sans"/>
              </a:rPr>
              <a:t>Le rythme calypso à travers l’histoire</a:t>
            </a:r>
            <a:r>
              <a:rPr b="0" lang="fr-FR" sz="1600" spc="-1" strike="noStrike">
                <a:solidFill>
                  <a:srgbClr val="000000"/>
                </a:solidFill>
                <a:uFill>
                  <a:solidFill>
                    <a:srgbClr val="ffffff"/>
                  </a:solidFill>
                </a:uFill>
                <a:latin typeface="Times New Roman"/>
                <a:ea typeface="Osaka"/>
              </a:rPr>
              <a:t>”</a:t>
            </a:r>
            <a:r>
              <a:rPr b="0" lang="fr-FR" sz="1600" spc="-1" strike="noStrike">
                <a:solidFill>
                  <a:srgbClr val="000000"/>
                </a:solidFill>
                <a:uFill>
                  <a:solidFill>
                    <a:srgbClr val="ffffff"/>
                  </a:solidFill>
                </a:uFill>
                <a:latin typeface="Times New Roman"/>
                <a:ea typeface="DejaVu Sans"/>
              </a:rPr>
              <a:t>  </a:t>
            </a:r>
            <a:endParaRPr b="0" lang="fr-FR" sz="1800" spc="-1" strike="noStrike">
              <a:solidFill>
                <a:srgbClr val="000000"/>
              </a:solidFill>
              <a:uFill>
                <a:solidFill>
                  <a:srgbClr val="ffffff"/>
                </a:solidFill>
              </a:uFill>
              <a:latin typeface="Arial"/>
            </a:endParaRPr>
          </a:p>
          <a:p>
            <a:pPr>
              <a:lnSpc>
                <a:spcPct val="90000"/>
              </a:lnSpc>
            </a:pPr>
            <a:r>
              <a:rPr b="0" lang="fr-FR" sz="1600" spc="-1" strike="noStrike">
                <a:solidFill>
                  <a:srgbClr val="000000"/>
                </a:solidFill>
                <a:uFill>
                  <a:solidFill>
                    <a:srgbClr val="ffffff"/>
                  </a:solidFill>
                </a:uFill>
                <a:latin typeface="Times New Roman"/>
                <a:ea typeface="DejaVu Sans"/>
              </a:rPr>
              <a:t>(CNRS, UPOND, QMUL)</a:t>
            </a: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a:p>
            <a:pPr>
              <a:lnSpc>
                <a:spcPct val="100000"/>
              </a:lnSpc>
            </a:pPr>
            <a:r>
              <a:rPr b="1" lang="fr-FR" sz="1600" spc="-1" strike="noStrike">
                <a:solidFill>
                  <a:srgbClr val="000000"/>
                </a:solidFill>
                <a:uFill>
                  <a:solidFill>
                    <a:srgbClr val="ffffff"/>
                  </a:solidFill>
                </a:uFill>
                <a:latin typeface="Times New Roman"/>
                <a:ea typeface="Osaka"/>
              </a:rPr>
              <a:t>ANR :</a:t>
            </a: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a:p>
            <a:pPr indent="-216000">
              <a:lnSpc>
                <a:spcPct val="100000"/>
              </a:lnSpc>
              <a:buClr>
                <a:srgbClr val="000000"/>
              </a:buClr>
              <a:buFont typeface="Arial"/>
              <a:buChar char="-"/>
            </a:pPr>
            <a:r>
              <a:rPr b="0" lang="fr-FR" sz="1600" spc="-1" strike="noStrike">
                <a:solidFill>
                  <a:srgbClr val="000000"/>
                </a:solidFill>
                <a:uFill>
                  <a:solidFill>
                    <a:srgbClr val="ffffff"/>
                  </a:solidFill>
                </a:uFill>
                <a:latin typeface="Times New Roman"/>
                <a:ea typeface="DejaVu Sans"/>
              </a:rPr>
              <a:t>Kamoulox (INRIA) : séparation de sources</a:t>
            </a: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a:p>
            <a:pPr indent="-216000">
              <a:lnSpc>
                <a:spcPct val="100000"/>
              </a:lnSpc>
              <a:buClr>
                <a:srgbClr val="000000"/>
              </a:buClr>
              <a:buFont typeface="Arial"/>
              <a:buChar char="-"/>
            </a:pPr>
            <a:r>
              <a:rPr b="0" lang="fr-FR" sz="1600" spc="-1" strike="noStrike">
                <a:solidFill>
                  <a:srgbClr val="000000"/>
                </a:solidFill>
                <a:uFill>
                  <a:solidFill>
                    <a:srgbClr val="ffffff"/>
                  </a:solidFill>
                </a:uFill>
                <a:latin typeface="Times New Roman"/>
                <a:ea typeface="DejaVu Sans"/>
              </a:rPr>
              <a:t>Heritamus (Espagne, Portugal): portail commun du Fado &amp; du Flamenco</a:t>
            </a:r>
            <a:endParaRPr b="0" lang="fr-FR" sz="1800" spc="-1" strike="noStrike">
              <a:solidFill>
                <a:srgbClr val="000000"/>
              </a:solidFill>
              <a:uFill>
                <a:solidFill>
                  <a:srgbClr val="ffffff"/>
                </a:solidFill>
              </a:uFill>
              <a:latin typeface="Arial"/>
            </a:endParaRPr>
          </a:p>
          <a:p>
            <a:pPr>
              <a:lnSpc>
                <a:spcPct val="90000"/>
              </a:lnSpc>
            </a:pPr>
            <a:endParaRPr b="0" lang="fr-FR" sz="1800" spc="-1" strike="noStrike">
              <a:solidFill>
                <a:srgbClr val="000000"/>
              </a:solidFill>
              <a:uFill>
                <a:solidFill>
                  <a:srgbClr val="ffffff"/>
                </a:solidFill>
              </a:uFill>
              <a:latin typeface="Arial"/>
            </a:endParaRPr>
          </a:p>
          <a:p>
            <a:pPr>
              <a:lnSpc>
                <a:spcPct val="90000"/>
              </a:lnSpc>
            </a:pPr>
            <a:r>
              <a:rPr b="1" lang="fr-FR" sz="1600" spc="-1" strike="noStrike">
                <a:solidFill>
                  <a:srgbClr val="000000"/>
                </a:solidFill>
                <a:uFill>
                  <a:solidFill>
                    <a:srgbClr val="ffffff"/>
                  </a:solidFill>
                </a:uFill>
                <a:latin typeface="Times New Roman"/>
                <a:ea typeface="Osaka"/>
              </a:rPr>
              <a:t>New York University:</a:t>
            </a:r>
            <a:r>
              <a:rPr b="1" lang="fr-FR" sz="1600" spc="-1" strike="noStrike">
                <a:solidFill>
                  <a:srgbClr val="000000"/>
                </a:solidFill>
                <a:uFill>
                  <a:solidFill>
                    <a:srgbClr val="ffffff"/>
                  </a:solidFill>
                </a:uFill>
                <a:latin typeface="Times New Roman"/>
                <a:ea typeface="Osaka"/>
              </a:rPr>
              <a:t>	</a:t>
            </a:r>
            <a:r>
              <a:rPr b="0" lang="fr-FR" sz="1600" spc="-1" strike="noStrike">
                <a:solidFill>
                  <a:srgbClr val="000000"/>
                </a:solidFill>
                <a:uFill>
                  <a:solidFill>
                    <a:srgbClr val="ffffff"/>
                  </a:solidFill>
                </a:uFill>
                <a:latin typeface="Times New Roman"/>
                <a:ea typeface="Osaka"/>
              </a:rPr>
              <a:t>Analyse des similarités rythmiques</a:t>
            </a:r>
            <a:endParaRPr b="0" lang="fr-FR" sz="1800" spc="-1" strike="noStrike">
              <a:solidFill>
                <a:srgbClr val="000000"/>
              </a:solidFill>
              <a:uFill>
                <a:solidFill>
                  <a:srgbClr val="ffffff"/>
                </a:solidFill>
              </a:uFill>
              <a:latin typeface="Arial"/>
            </a:endParaRPr>
          </a:p>
          <a:p>
            <a:pPr>
              <a:lnSpc>
                <a:spcPct val="90000"/>
              </a:lnSpc>
            </a:pPr>
            <a:endParaRPr b="0" lang="fr-FR" sz="1800" spc="-1" strike="noStrike">
              <a:solidFill>
                <a:srgbClr val="000000"/>
              </a:solidFill>
              <a:uFill>
                <a:solidFill>
                  <a:srgbClr val="ffffff"/>
                </a:solidFill>
              </a:uFill>
              <a:latin typeface="Arial"/>
            </a:endParaRPr>
          </a:p>
        </p:txBody>
      </p:sp>
      <p:pic>
        <p:nvPicPr>
          <p:cNvPr id="361" name="Picture 4" descr=""/>
          <p:cNvPicPr/>
          <p:nvPr/>
        </p:nvPicPr>
        <p:blipFill>
          <a:blip r:embed="rId1"/>
          <a:stretch/>
        </p:blipFill>
        <p:spPr>
          <a:xfrm>
            <a:off x="4735800" y="1080000"/>
            <a:ext cx="1662480" cy="1088280"/>
          </a:xfrm>
          <a:prstGeom prst="rect">
            <a:avLst/>
          </a:prstGeom>
          <a:ln>
            <a:noFill/>
          </a:ln>
        </p:spPr>
      </p:pic>
      <p:sp>
        <p:nvSpPr>
          <p:cNvPr id="362" name="CustomShape 4"/>
          <p:cNvSpPr/>
          <p:nvPr/>
        </p:nvSpPr>
        <p:spPr>
          <a:xfrm>
            <a:off x="4979160" y="2235240"/>
            <a:ext cx="1159560" cy="272520"/>
          </a:xfrm>
          <a:prstGeom prst="rect">
            <a:avLst/>
          </a:prstGeom>
          <a:noFill/>
          <a:ln>
            <a:noFill/>
          </a:ln>
        </p:spPr>
        <p:style>
          <a:lnRef idx="0"/>
          <a:fillRef idx="0"/>
          <a:effectRef idx="0"/>
          <a:fontRef idx="minor"/>
        </p:style>
        <p:txBody>
          <a:bodyPr wrap="none" lIns="90000" rIns="90000" tIns="45000" bIns="45000"/>
          <a:p>
            <a:pPr>
              <a:lnSpc>
                <a:spcPct val="100000"/>
              </a:lnSpc>
            </a:pPr>
            <a:r>
              <a:rPr b="0" lang="fr-FR" sz="1200" spc="-1" strike="noStrike">
                <a:solidFill>
                  <a:srgbClr val="000000"/>
                </a:solidFill>
                <a:uFill>
                  <a:solidFill>
                    <a:srgbClr val="ffffff"/>
                  </a:solidFill>
                </a:uFill>
                <a:latin typeface="Arial"/>
                <a:ea typeface="DejaVu Sans"/>
              </a:rPr>
              <a:t>Telemeta LAM</a:t>
            </a:r>
            <a:endParaRPr b="0" lang="fr-FR" sz="1800" spc="-1" strike="noStrike">
              <a:solidFill>
                <a:srgbClr val="000000"/>
              </a:solidFill>
              <a:uFill>
                <a:solidFill>
                  <a:srgbClr val="ffffff"/>
                </a:solidFill>
              </a:uFill>
              <a:latin typeface="Arial"/>
            </a:endParaRPr>
          </a:p>
        </p:txBody>
      </p:sp>
      <p:pic>
        <p:nvPicPr>
          <p:cNvPr id="363" name="Image 1" descr=""/>
          <p:cNvPicPr/>
          <p:nvPr/>
        </p:nvPicPr>
        <p:blipFill>
          <a:blip r:embed="rId2"/>
          <a:stretch/>
        </p:blipFill>
        <p:spPr>
          <a:xfrm>
            <a:off x="6743520" y="1102320"/>
            <a:ext cx="1763640" cy="1148760"/>
          </a:xfrm>
          <a:prstGeom prst="rect">
            <a:avLst/>
          </a:prstGeom>
          <a:ln>
            <a:noFill/>
          </a:ln>
        </p:spPr>
      </p:pic>
      <p:sp>
        <p:nvSpPr>
          <p:cNvPr id="364" name="CustomShape 5"/>
          <p:cNvSpPr/>
          <p:nvPr/>
        </p:nvSpPr>
        <p:spPr>
          <a:xfrm>
            <a:off x="6961320" y="2293200"/>
            <a:ext cx="1423080" cy="272880"/>
          </a:xfrm>
          <a:prstGeom prst="rect">
            <a:avLst/>
          </a:prstGeom>
          <a:noFill/>
          <a:ln>
            <a:noFill/>
          </a:ln>
        </p:spPr>
        <p:style>
          <a:lnRef idx="0"/>
          <a:fillRef idx="0"/>
          <a:effectRef idx="0"/>
          <a:fontRef idx="minor"/>
        </p:style>
        <p:txBody>
          <a:bodyPr wrap="none" lIns="90000" rIns="90000" tIns="45000" bIns="45000"/>
          <a:p>
            <a:pPr>
              <a:lnSpc>
                <a:spcPct val="100000"/>
              </a:lnSpc>
            </a:pPr>
            <a:r>
              <a:rPr b="0" lang="fr-FR" sz="1200" spc="-1" strike="noStrike">
                <a:solidFill>
                  <a:srgbClr val="000000"/>
                </a:solidFill>
                <a:uFill>
                  <a:solidFill>
                    <a:srgbClr val="ffffff"/>
                  </a:solidFill>
                </a:uFill>
                <a:latin typeface="Arial"/>
                <a:ea typeface="DejaVu Sans"/>
              </a:rPr>
              <a:t>Telemeta SABIOD</a:t>
            </a:r>
            <a:endParaRPr b="0" lang="fr-FR" sz="1800" spc="-1" strike="noStrike">
              <a:solidFill>
                <a:srgbClr val="000000"/>
              </a:solidFill>
              <a:uFill>
                <a:solidFill>
                  <a:srgbClr val="ffffff"/>
                </a:solidFill>
              </a:uFill>
              <a:latin typeface="Arial"/>
            </a:endParaRPr>
          </a:p>
        </p:txBody>
      </p:sp>
      <p:pic>
        <p:nvPicPr>
          <p:cNvPr id="365" name="Image 10" descr=""/>
          <p:cNvPicPr/>
          <p:nvPr/>
        </p:nvPicPr>
        <p:blipFill>
          <a:blip r:embed="rId3"/>
          <a:stretch/>
        </p:blipFill>
        <p:spPr>
          <a:xfrm>
            <a:off x="6731640" y="2628720"/>
            <a:ext cx="1775880" cy="1074960"/>
          </a:xfrm>
          <a:prstGeom prst="rect">
            <a:avLst/>
          </a:prstGeom>
          <a:ln>
            <a:noFill/>
          </a:ln>
        </p:spPr>
      </p:pic>
      <p:sp>
        <p:nvSpPr>
          <p:cNvPr id="366" name="CustomShape 6"/>
          <p:cNvSpPr/>
          <p:nvPr/>
        </p:nvSpPr>
        <p:spPr>
          <a:xfrm>
            <a:off x="7108920" y="3709800"/>
            <a:ext cx="1209960" cy="257760"/>
          </a:xfrm>
          <a:prstGeom prst="rect">
            <a:avLst/>
          </a:prstGeom>
          <a:noFill/>
          <a:ln>
            <a:noFill/>
          </a:ln>
        </p:spPr>
        <p:style>
          <a:lnRef idx="0"/>
          <a:fillRef idx="0"/>
          <a:effectRef idx="0"/>
          <a:fontRef idx="minor"/>
        </p:style>
        <p:txBody>
          <a:bodyPr wrap="none" lIns="90000" rIns="90000" tIns="45000" bIns="45000"/>
          <a:p>
            <a:pPr>
              <a:lnSpc>
                <a:spcPct val="100000"/>
              </a:lnSpc>
            </a:pPr>
            <a:r>
              <a:rPr b="0" lang="fr-FR" sz="1100" spc="-1" strike="noStrike">
                <a:solidFill>
                  <a:srgbClr val="000000"/>
                </a:solidFill>
                <a:uFill>
                  <a:solidFill>
                    <a:srgbClr val="ffffff"/>
                  </a:solidFill>
                </a:uFill>
                <a:latin typeface="Arial"/>
                <a:ea typeface="DejaVu Sans"/>
              </a:rPr>
              <a:t>Telemeta CMAM</a:t>
            </a:r>
            <a:endParaRPr b="0" lang="fr-FR" sz="1800" spc="-1" strike="noStrike">
              <a:solidFill>
                <a:srgbClr val="000000"/>
              </a:solidFill>
              <a:uFill>
                <a:solidFill>
                  <a:srgbClr val="ffffff"/>
                </a:solidFill>
              </a:uFill>
              <a:latin typeface="Arial"/>
            </a:endParaRPr>
          </a:p>
        </p:txBody>
      </p:sp>
      <p:pic>
        <p:nvPicPr>
          <p:cNvPr id="367" name="Image 12" descr=""/>
          <p:cNvPicPr/>
          <p:nvPr/>
        </p:nvPicPr>
        <p:blipFill>
          <a:blip r:embed="rId4"/>
          <a:stretch/>
        </p:blipFill>
        <p:spPr>
          <a:xfrm>
            <a:off x="5471640" y="2703240"/>
            <a:ext cx="1085760" cy="1181520"/>
          </a:xfrm>
          <a:prstGeom prst="rect">
            <a:avLst/>
          </a:prstGeom>
          <a:ln>
            <a:noFill/>
          </a:ln>
        </p:spPr>
      </p:pic>
      <p:pic>
        <p:nvPicPr>
          <p:cNvPr id="368" name="Image 1" descr=""/>
          <p:cNvPicPr/>
          <p:nvPr/>
        </p:nvPicPr>
        <p:blipFill>
          <a:blip r:embed="rId5"/>
          <a:stretch/>
        </p:blipFill>
        <p:spPr>
          <a:xfrm>
            <a:off x="7758360" y="3983040"/>
            <a:ext cx="786600" cy="932040"/>
          </a:xfrm>
          <a:prstGeom prst="rect">
            <a:avLst/>
          </a:prstGeom>
          <a:ln>
            <a:noFill/>
          </a:ln>
        </p:spPr>
      </p:pic>
      <p:pic>
        <p:nvPicPr>
          <p:cNvPr id="369" name="Image 3" descr=""/>
          <p:cNvPicPr/>
          <p:nvPr/>
        </p:nvPicPr>
        <p:blipFill>
          <a:blip r:embed="rId6"/>
          <a:stretch/>
        </p:blipFill>
        <p:spPr>
          <a:xfrm>
            <a:off x="7466040" y="4973760"/>
            <a:ext cx="1424160" cy="1591200"/>
          </a:xfrm>
          <a:prstGeom prst="rect">
            <a:avLst/>
          </a:prstGeom>
          <a:ln>
            <a:noFill/>
          </a:ln>
        </p:spPr>
      </p:pic>
    </p:spTree>
  </p:cSld>
  <p:transition spd="slow">
    <p:fade/>
  </p:transition>
  <p:timing>
    <p:tnLst>
      <p:par>
        <p:cTn id="113" dur="indefinite" restart="never" nodeType="tmRoot">
          <p:childTnLst>
            <p:seq>
              <p:cTn id="114" nodeType="mainSeq"/>
              <p:prevCondLst>
                <p:cond delay="0" evt="onPrev">
                  <p:tgtEl>
                    <p:sldTgt/>
                  </p:tgtEl>
                </p:cond>
              </p:prevCondLst>
              <p:nextCondLst>
                <p:cond delay="0" evt="onNext">
                  <p:tgtEl>
                    <p:sldTgt/>
                  </p:tgtEl>
                </p:cond>
              </p:nextCondLst>
            </p:seq>
          </p:childTnLst>
        </p:cTn>
      </p:par>
    </p:tnLst>
  </p:timing>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70" name="Image 2" descr=""/>
          <p:cNvPicPr/>
          <p:nvPr/>
        </p:nvPicPr>
        <p:blipFill>
          <a:blip r:embed="rId1"/>
          <a:stretch/>
        </p:blipFill>
        <p:spPr>
          <a:xfrm>
            <a:off x="306360" y="1143000"/>
            <a:ext cx="2041200" cy="1088640"/>
          </a:xfrm>
          <a:prstGeom prst="rect">
            <a:avLst/>
          </a:prstGeom>
          <a:ln>
            <a:noFill/>
          </a:ln>
        </p:spPr>
      </p:pic>
      <p:pic>
        <p:nvPicPr>
          <p:cNvPr id="371" name="Picture 2" descr=""/>
          <p:cNvPicPr/>
          <p:nvPr/>
        </p:nvPicPr>
        <p:blipFill>
          <a:blip r:embed="rId2"/>
          <a:stretch/>
        </p:blipFill>
        <p:spPr>
          <a:xfrm>
            <a:off x="235800" y="2454840"/>
            <a:ext cx="4291200" cy="1968840"/>
          </a:xfrm>
          <a:prstGeom prst="rect">
            <a:avLst/>
          </a:prstGeom>
          <a:ln>
            <a:noFill/>
          </a:ln>
        </p:spPr>
      </p:pic>
      <p:sp>
        <p:nvSpPr>
          <p:cNvPr id="372" name="CustomShape 1"/>
          <p:cNvSpPr/>
          <p:nvPr/>
        </p:nvSpPr>
        <p:spPr>
          <a:xfrm>
            <a:off x="3148920" y="1287360"/>
            <a:ext cx="3005280" cy="395280"/>
          </a:xfrm>
          <a:prstGeom prst="rect">
            <a:avLst/>
          </a:prstGeom>
          <a:noFill/>
          <a:ln>
            <a:noFill/>
          </a:ln>
        </p:spPr>
        <p:style>
          <a:lnRef idx="0"/>
          <a:fillRef idx="0"/>
          <a:effectRef idx="0"/>
          <a:fontRef idx="minor"/>
        </p:style>
        <p:txBody>
          <a:bodyPr wrap="none" lIns="90000" rIns="90000" tIns="45000" bIns="45000"/>
          <a:p>
            <a:pPr>
              <a:lnSpc>
                <a:spcPct val="100000"/>
              </a:lnSpc>
            </a:pPr>
            <a:r>
              <a:rPr b="0" lang="fr-FR" sz="2000" spc="-1" strike="noStrike" u="sng">
                <a:solidFill>
                  <a:srgbClr val="0000ff"/>
                </a:solidFill>
                <a:uFill>
                  <a:solidFill>
                    <a:srgbClr val="ffffff"/>
                  </a:solidFill>
                </a:uFill>
                <a:latin typeface="Calibri"/>
                <a:ea typeface="ＭＳ Ｐゴシック"/>
                <a:hlinkClick r:id="rId3"/>
              </a:rPr>
              <a:t>www.europeanasounds.eu</a:t>
            </a:r>
            <a:r>
              <a:rPr b="0" lang="fr-FR" sz="2000" spc="-1" strike="noStrike">
                <a:solidFill>
                  <a:srgbClr val="000000"/>
                </a:solidFill>
                <a:uFill>
                  <a:solidFill>
                    <a:srgbClr val="ffffff"/>
                  </a:solidFill>
                </a:uFill>
                <a:latin typeface="Calibri"/>
                <a:ea typeface="ＭＳ Ｐゴシック"/>
              </a:rPr>
              <a:t> </a:t>
            </a:r>
            <a:endParaRPr b="0" lang="fr-FR" sz="1800" spc="-1" strike="noStrike">
              <a:solidFill>
                <a:srgbClr val="000000"/>
              </a:solidFill>
              <a:uFill>
                <a:solidFill>
                  <a:srgbClr val="ffffff"/>
                </a:solidFill>
              </a:uFill>
              <a:latin typeface="Arial"/>
            </a:endParaRPr>
          </a:p>
        </p:txBody>
      </p:sp>
      <p:pic>
        <p:nvPicPr>
          <p:cNvPr id="373" name="Picture 2" descr=""/>
          <p:cNvPicPr/>
          <p:nvPr/>
        </p:nvPicPr>
        <p:blipFill>
          <a:blip r:embed="rId4"/>
          <a:stretch/>
        </p:blipFill>
        <p:spPr>
          <a:xfrm>
            <a:off x="4673520" y="1557000"/>
            <a:ext cx="4470120" cy="5357880"/>
          </a:xfrm>
          <a:prstGeom prst="rect">
            <a:avLst/>
          </a:prstGeom>
          <a:ln>
            <a:noFill/>
          </a:ln>
        </p:spPr>
      </p:pic>
      <p:pic>
        <p:nvPicPr>
          <p:cNvPr id="374" name="Picture 6" descr=""/>
          <p:cNvPicPr/>
          <p:nvPr/>
        </p:nvPicPr>
        <p:blipFill>
          <a:blip r:embed="rId5"/>
          <a:stretch/>
        </p:blipFill>
        <p:spPr>
          <a:xfrm>
            <a:off x="5846760" y="5265720"/>
            <a:ext cx="414000" cy="412560"/>
          </a:xfrm>
          <a:prstGeom prst="rect">
            <a:avLst/>
          </a:prstGeom>
          <a:ln>
            <a:noFill/>
          </a:ln>
        </p:spPr>
      </p:pic>
      <p:sp>
        <p:nvSpPr>
          <p:cNvPr id="375" name="CustomShape 2"/>
          <p:cNvSpPr/>
          <p:nvPr/>
        </p:nvSpPr>
        <p:spPr>
          <a:xfrm>
            <a:off x="0" y="0"/>
            <a:ext cx="7465680" cy="684000"/>
          </a:xfrm>
          <a:prstGeom prst="rect">
            <a:avLst/>
          </a:prstGeom>
          <a:noFill/>
          <a:ln>
            <a:noFill/>
          </a:ln>
        </p:spPr>
        <p:style>
          <a:lnRef idx="0"/>
          <a:fillRef idx="0"/>
          <a:effectRef idx="0"/>
          <a:fontRef idx="minor"/>
        </p:style>
        <p:txBody>
          <a:bodyPr lIns="90000" rIns="90000" tIns="91440" bIns="91440" anchor="ctr"/>
          <a:p>
            <a:pPr>
              <a:lnSpc>
                <a:spcPct val="100000"/>
              </a:lnSpc>
            </a:pPr>
            <a:r>
              <a:rPr b="1" lang="fr-FR" sz="2400" spc="-1" strike="noStrike">
                <a:solidFill>
                  <a:srgbClr val="3333cc"/>
                </a:solidFill>
                <a:uFill>
                  <a:solidFill>
                    <a:srgbClr val="ffffff"/>
                  </a:solidFill>
                </a:uFill>
                <a:latin typeface="Times New Roman"/>
                <a:ea typeface="Times New Roman"/>
              </a:rPr>
              <a:t> </a:t>
            </a:r>
            <a:r>
              <a:rPr b="1" lang="fr-FR" sz="2400" spc="-1" strike="noStrike">
                <a:solidFill>
                  <a:srgbClr val="3333cc"/>
                </a:solidFill>
                <a:uFill>
                  <a:solidFill>
                    <a:srgbClr val="ffffff"/>
                  </a:solidFill>
                </a:uFill>
                <a:latin typeface="Times New Roman"/>
                <a:ea typeface="Times New Roman"/>
              </a:rPr>
              <a:t>	</a:t>
            </a:r>
            <a:r>
              <a:rPr b="1" lang="fr-FR" sz="2400" spc="-1" strike="noStrike">
                <a:solidFill>
                  <a:srgbClr val="3333cc"/>
                </a:solidFill>
                <a:uFill>
                  <a:solidFill>
                    <a:srgbClr val="ffffff"/>
                  </a:solidFill>
                </a:uFill>
                <a:latin typeface="Times New Roman"/>
                <a:ea typeface="Times New Roman"/>
              </a:rPr>
              <a:t>5. Perspectives: Ouverture internationale</a:t>
            </a:r>
            <a:endParaRPr b="0" lang="fr-FR" sz="1800" spc="-1" strike="noStrike">
              <a:solidFill>
                <a:srgbClr val="000000"/>
              </a:solidFill>
              <a:uFill>
                <a:solidFill>
                  <a:srgbClr val="ffffff"/>
                </a:solidFill>
              </a:uFill>
              <a:latin typeface="Arial"/>
            </a:endParaRPr>
          </a:p>
        </p:txBody>
      </p:sp>
    </p:spTree>
  </p:cSld>
  <p:transition spd="slow">
    <p:push dir="u"/>
  </p:transition>
  <p:timing>
    <p:tnLst>
      <p:par>
        <p:cTn id="115" dur="indefinite" restart="never" nodeType="tmRoot">
          <p:childTnLst>
            <p:seq>
              <p:cTn id="116" nodeType="mainSeq"/>
              <p:prevCondLst>
                <p:cond delay="0" evt="onPrev">
                  <p:tgtEl>
                    <p:sldTgt/>
                  </p:tgtEl>
                </p:cond>
              </p:prevCondLst>
              <p:nextCondLst>
                <p:cond delay="0" evt="onNext">
                  <p:tgtEl>
                    <p:sldTgt/>
                  </p:tgtEl>
                </p:cond>
              </p:nextCondLst>
            </p:seq>
          </p:childTnLst>
        </p:cTn>
      </p:par>
    </p:tnLst>
  </p:timing>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6" name="CustomShape 1"/>
          <p:cNvSpPr/>
          <p:nvPr/>
        </p:nvSpPr>
        <p:spPr>
          <a:xfrm>
            <a:off x="7783560" y="6370560"/>
            <a:ext cx="1295280" cy="455400"/>
          </a:xfrm>
          <a:prstGeom prst="rect">
            <a:avLst/>
          </a:prstGeom>
          <a:noFill/>
          <a:ln>
            <a:noFill/>
          </a:ln>
        </p:spPr>
        <p:style>
          <a:lnRef idx="0"/>
          <a:fillRef idx="0"/>
          <a:effectRef idx="0"/>
          <a:fontRef idx="minor"/>
        </p:style>
        <p:txBody>
          <a:bodyPr lIns="90000" rIns="90000" tIns="91440" bIns="91440" anchor="ctr"/>
          <a:p>
            <a:pPr>
              <a:lnSpc>
                <a:spcPct val="100000"/>
              </a:lnSpc>
            </a:pPr>
            <a:fld id="{20C7A0DE-C207-4526-9515-90E28F8271D2}" type="slidenum">
              <a:rPr b="0" lang="fr-FR" sz="1400" spc="-1" strike="noStrike">
                <a:solidFill>
                  <a:srgbClr val="000000"/>
                </a:solidFill>
                <a:uFill>
                  <a:solidFill>
                    <a:srgbClr val="ffffff"/>
                  </a:solidFill>
                </a:uFill>
                <a:latin typeface="Arial"/>
                <a:ea typeface="Arial"/>
              </a:rPr>
              <a:t>&lt;numéro&gt;</a:t>
            </a:fld>
            <a:endParaRPr b="0" lang="fr-FR" sz="1800" spc="-1" strike="noStrike">
              <a:solidFill>
                <a:srgbClr val="000000"/>
              </a:solidFill>
              <a:uFill>
                <a:solidFill>
                  <a:srgbClr val="ffffff"/>
                </a:solidFill>
              </a:uFill>
              <a:latin typeface="Arial"/>
            </a:endParaRPr>
          </a:p>
        </p:txBody>
      </p:sp>
      <p:sp>
        <p:nvSpPr>
          <p:cNvPr id="377" name="CustomShape 2"/>
          <p:cNvSpPr/>
          <p:nvPr/>
        </p:nvSpPr>
        <p:spPr>
          <a:xfrm>
            <a:off x="0" y="0"/>
            <a:ext cx="7465680" cy="684000"/>
          </a:xfrm>
          <a:prstGeom prst="rect">
            <a:avLst/>
          </a:prstGeom>
          <a:noFill/>
          <a:ln>
            <a:noFill/>
          </a:ln>
        </p:spPr>
        <p:style>
          <a:lnRef idx="0"/>
          <a:fillRef idx="0"/>
          <a:effectRef idx="0"/>
          <a:fontRef idx="minor"/>
        </p:style>
        <p:txBody>
          <a:bodyPr lIns="360000" rIns="92160" tIns="180000" bIns="46080" anchor="ctr"/>
          <a:p>
            <a:pPr>
              <a:lnSpc>
                <a:spcPct val="100000"/>
              </a:lnSpc>
            </a:pPr>
            <a:r>
              <a:rPr b="1" lang="fr-FR" sz="2400" spc="-1" strike="noStrike">
                <a:solidFill>
                  <a:srgbClr val="3333cc"/>
                </a:solidFill>
                <a:uFill>
                  <a:solidFill>
                    <a:srgbClr val="ffffff"/>
                  </a:solidFill>
                </a:uFill>
                <a:latin typeface="Times New Roman"/>
                <a:ea typeface="Times New Roman"/>
              </a:rPr>
              <a:t>5. Perspectives: innovations</a:t>
            </a:r>
            <a:endParaRPr b="0" lang="fr-FR" sz="1800" spc="-1" strike="noStrike">
              <a:solidFill>
                <a:srgbClr val="000000"/>
              </a:solidFill>
              <a:uFill>
                <a:solidFill>
                  <a:srgbClr val="ffffff"/>
                </a:solidFill>
              </a:uFill>
              <a:latin typeface="Arial"/>
            </a:endParaRPr>
          </a:p>
        </p:txBody>
      </p:sp>
      <p:sp>
        <p:nvSpPr>
          <p:cNvPr id="378" name="CustomShape 3"/>
          <p:cNvSpPr/>
          <p:nvPr/>
        </p:nvSpPr>
        <p:spPr>
          <a:xfrm>
            <a:off x="685800" y="914400"/>
            <a:ext cx="8156520" cy="5256000"/>
          </a:xfrm>
          <a:prstGeom prst="rect">
            <a:avLst/>
          </a:prstGeom>
          <a:noFill/>
          <a:ln>
            <a:noFill/>
          </a:ln>
        </p:spPr>
        <p:style>
          <a:lnRef idx="0"/>
          <a:fillRef idx="0"/>
          <a:effectRef idx="0"/>
          <a:fontRef idx="minor"/>
        </p:style>
        <p:txBody>
          <a:bodyPr lIns="90000" rIns="90000" tIns="91440" bIns="91440"/>
          <a:p>
            <a:pPr indent="-216000">
              <a:lnSpc>
                <a:spcPct val="115000"/>
              </a:lnSpc>
              <a:buClr>
                <a:srgbClr val="000000"/>
              </a:buClr>
              <a:buFont typeface="Times New Roman"/>
              <a:buChar char="✧"/>
            </a:pPr>
            <a:r>
              <a:rPr b="0" lang="fr-FR" sz="1800" spc="-1" strike="noStrike">
                <a:solidFill>
                  <a:srgbClr val="000000"/>
                </a:solidFill>
                <a:uFill>
                  <a:solidFill>
                    <a:srgbClr val="ffffff"/>
                  </a:solidFill>
                </a:uFill>
                <a:latin typeface="Times New Roman"/>
                <a:ea typeface="Times New Roman"/>
              </a:rPr>
              <a:t>Superposer la détection parole/musique avec la détection de la polyphonie et de l’alternance de chanteurs (couplet/refrain, solo/duo, solo/chœur…)</a:t>
            </a:r>
            <a:endParaRPr b="0" lang="fr-FR" sz="1800" spc="-1" strike="noStrike">
              <a:solidFill>
                <a:srgbClr val="000000"/>
              </a:solidFill>
              <a:uFill>
                <a:solidFill>
                  <a:srgbClr val="ffffff"/>
                </a:solidFill>
              </a:uFill>
              <a:latin typeface="Arial"/>
            </a:endParaRPr>
          </a:p>
          <a:p>
            <a:pPr>
              <a:lnSpc>
                <a:spcPct val="115000"/>
              </a:lnSpc>
            </a:pPr>
            <a:endParaRPr b="0" lang="fr-FR" sz="1800" spc="-1" strike="noStrike">
              <a:solidFill>
                <a:srgbClr val="000000"/>
              </a:solidFill>
              <a:uFill>
                <a:solidFill>
                  <a:srgbClr val="ffffff"/>
                </a:solidFill>
              </a:uFill>
              <a:latin typeface="Arial"/>
            </a:endParaRPr>
          </a:p>
          <a:p>
            <a:pPr indent="-216000">
              <a:lnSpc>
                <a:spcPct val="115000"/>
              </a:lnSpc>
              <a:buClr>
                <a:srgbClr val="000000"/>
              </a:buClr>
              <a:buFont typeface="Times New Roman"/>
              <a:buChar char="✧"/>
            </a:pPr>
            <a:r>
              <a:rPr b="0" lang="fr-FR" sz="1800" spc="-1" strike="noStrike">
                <a:solidFill>
                  <a:srgbClr val="000000"/>
                </a:solidFill>
                <a:uFill>
                  <a:solidFill>
                    <a:srgbClr val="ffffff"/>
                  </a:solidFill>
                </a:uFill>
                <a:latin typeface="Times New Roman"/>
                <a:ea typeface="Times New Roman"/>
              </a:rPr>
              <a:t>Créer une interaction entre l’analyse automatique et l’expertise en indexation humaine dans le contexte d’une grande base de données : « active learning »,</a:t>
            </a:r>
            <a:endParaRPr b="0" lang="fr-FR" sz="1800" spc="-1" strike="noStrike">
              <a:solidFill>
                <a:srgbClr val="000000"/>
              </a:solidFill>
              <a:uFill>
                <a:solidFill>
                  <a:srgbClr val="ffffff"/>
                </a:solidFill>
              </a:uFill>
              <a:latin typeface="Arial"/>
            </a:endParaRPr>
          </a:p>
          <a:p>
            <a:pPr>
              <a:lnSpc>
                <a:spcPct val="115000"/>
              </a:lnSpc>
            </a:pPr>
            <a:endParaRPr b="0" lang="fr-FR" sz="1800" spc="-1" strike="noStrike">
              <a:solidFill>
                <a:srgbClr val="000000"/>
              </a:solidFill>
              <a:uFill>
                <a:solidFill>
                  <a:srgbClr val="ffffff"/>
                </a:solidFill>
              </a:uFill>
              <a:latin typeface="Arial"/>
            </a:endParaRPr>
          </a:p>
          <a:p>
            <a:pPr indent="-216000">
              <a:lnSpc>
                <a:spcPct val="115000"/>
              </a:lnSpc>
              <a:buClr>
                <a:srgbClr val="000000"/>
              </a:buClr>
              <a:buFont typeface="Times New Roman"/>
              <a:buChar char="✧"/>
            </a:pPr>
            <a:r>
              <a:rPr b="0" lang="fr-FR" sz="1800" spc="-1" strike="noStrike">
                <a:solidFill>
                  <a:srgbClr val="000000"/>
                </a:solidFill>
                <a:uFill>
                  <a:solidFill>
                    <a:srgbClr val="ffffff"/>
                  </a:solidFill>
                </a:uFill>
                <a:latin typeface="Times New Roman"/>
                <a:ea typeface="Times New Roman"/>
              </a:rPr>
              <a:t>Améliorer les flux dans le cadre du web: annotation collaborative, travail en groupe, gestion des accès aux matériaux de recherche et aux analyses, partage de listes de lecture : « MIRchirving »</a:t>
            </a:r>
            <a:endParaRPr b="0" lang="fr-FR" sz="1800" spc="-1" strike="noStrike">
              <a:solidFill>
                <a:srgbClr val="000000"/>
              </a:solidFill>
              <a:uFill>
                <a:solidFill>
                  <a:srgbClr val="ffffff"/>
                </a:solidFill>
              </a:uFill>
              <a:latin typeface="Arial"/>
            </a:endParaRPr>
          </a:p>
          <a:p>
            <a:pPr>
              <a:lnSpc>
                <a:spcPct val="115000"/>
              </a:lnSpc>
            </a:pPr>
            <a:endParaRPr b="0" lang="fr-FR" sz="1800" spc="-1" strike="noStrike">
              <a:solidFill>
                <a:srgbClr val="000000"/>
              </a:solidFill>
              <a:uFill>
                <a:solidFill>
                  <a:srgbClr val="ffffff"/>
                </a:solidFill>
              </a:uFill>
              <a:latin typeface="Arial"/>
            </a:endParaRPr>
          </a:p>
          <a:p>
            <a:pPr indent="-216000">
              <a:lnSpc>
                <a:spcPct val="115000"/>
              </a:lnSpc>
              <a:buClr>
                <a:srgbClr val="000000"/>
              </a:buClr>
              <a:buFont typeface="Times New Roman"/>
              <a:buChar char="✧"/>
            </a:pPr>
            <a:r>
              <a:rPr b="0" lang="fr-FR" sz="1800" spc="-1" strike="noStrike">
                <a:solidFill>
                  <a:srgbClr val="000000"/>
                </a:solidFill>
                <a:uFill>
                  <a:solidFill>
                    <a:srgbClr val="ffffff"/>
                  </a:solidFill>
                </a:uFill>
                <a:latin typeface="Times New Roman"/>
                <a:ea typeface="Times New Roman"/>
              </a:rPr>
              <a:t>Exploiter des nouvelles méthodes de travail en ethnomusicologie: comparaisons diachroniques, analyses quantitatives (acoustiques), liens sémantiques</a:t>
            </a:r>
            <a:endParaRPr b="0" lang="fr-FR" sz="1800" spc="-1" strike="noStrike">
              <a:solidFill>
                <a:srgbClr val="000000"/>
              </a:solidFill>
              <a:uFill>
                <a:solidFill>
                  <a:srgbClr val="ffffff"/>
                </a:solidFill>
              </a:uFill>
              <a:latin typeface="Arial"/>
            </a:endParaRPr>
          </a:p>
          <a:p>
            <a:pPr>
              <a:lnSpc>
                <a:spcPct val="115000"/>
              </a:lnSpc>
            </a:pPr>
            <a:endParaRPr b="0" lang="fr-FR" sz="1800" spc="-1" strike="noStrike">
              <a:solidFill>
                <a:srgbClr val="000000"/>
              </a:solidFill>
              <a:uFill>
                <a:solidFill>
                  <a:srgbClr val="ffffff"/>
                </a:solidFill>
              </a:uFill>
              <a:latin typeface="Arial"/>
            </a:endParaRPr>
          </a:p>
          <a:p>
            <a:pPr>
              <a:lnSpc>
                <a:spcPct val="115000"/>
              </a:lnSpc>
            </a:pPr>
            <a:endParaRPr b="0" lang="fr-FR" sz="1800" spc="-1" strike="noStrike">
              <a:solidFill>
                <a:srgbClr val="000000"/>
              </a:solidFill>
              <a:uFill>
                <a:solidFill>
                  <a:srgbClr val="ffffff"/>
                </a:solidFill>
              </a:uFill>
              <a:latin typeface="Arial"/>
            </a:endParaRPr>
          </a:p>
          <a:p>
            <a:pPr>
              <a:lnSpc>
                <a:spcPct val="115000"/>
              </a:lnSpc>
            </a:pPr>
            <a:r>
              <a:rPr b="0" lang="fr-FR" sz="1800" spc="-1" strike="noStrike">
                <a:solidFill>
                  <a:srgbClr val="0000ff"/>
                </a:solidFill>
                <a:uFill>
                  <a:solidFill>
                    <a:srgbClr val="ffffff"/>
                  </a:solidFill>
                </a:uFill>
                <a:latin typeface="Times New Roman"/>
                <a:ea typeface="Times New Roman"/>
              </a:rPr>
              <a:t>Automatic analysis are there to provide helpfull tools to human experts (and not human replacement) </a:t>
            </a:r>
            <a:endParaRPr b="0" lang="fr-FR" sz="1800" spc="-1" strike="noStrike">
              <a:solidFill>
                <a:srgbClr val="000000"/>
              </a:solidFill>
              <a:uFill>
                <a:solidFill>
                  <a:srgbClr val="ffffff"/>
                </a:solidFill>
              </a:uFill>
              <a:latin typeface="Arial"/>
            </a:endParaRPr>
          </a:p>
        </p:txBody>
      </p:sp>
    </p:spTree>
  </p:cSld>
  <p:transition spd="slow">
    <p:fade/>
  </p:transition>
  <p:timing>
    <p:tnLst>
      <p:par>
        <p:cTn id="117" dur="indefinite" restart="never" nodeType="tmRoot">
          <p:childTnLst>
            <p:seq>
              <p:cTn id="118" nodeType="mainSeq"/>
              <p:prevCondLst>
                <p:cond delay="0" evt="onPrev">
                  <p:tgtEl>
                    <p:sldTgt/>
                  </p:tgtEl>
                </p:cond>
              </p:prevCondLst>
              <p:nextCondLst>
                <p:cond delay="0" evt="onNext">
                  <p:tgtEl>
                    <p:sldTgt/>
                  </p:tgtEl>
                </p:cond>
              </p:nextCondLst>
            </p:seq>
          </p:childTnLst>
        </p:cTn>
      </p:par>
    </p:tnLst>
  </p:timing>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9" name="CustomShape 1"/>
          <p:cNvSpPr/>
          <p:nvPr/>
        </p:nvSpPr>
        <p:spPr>
          <a:xfrm>
            <a:off x="7783560" y="6370560"/>
            <a:ext cx="1295280" cy="455400"/>
          </a:xfrm>
          <a:prstGeom prst="rect">
            <a:avLst/>
          </a:prstGeom>
          <a:noFill/>
          <a:ln>
            <a:noFill/>
          </a:ln>
        </p:spPr>
        <p:style>
          <a:lnRef idx="0"/>
          <a:fillRef idx="0"/>
          <a:effectRef idx="0"/>
          <a:fontRef idx="minor"/>
        </p:style>
        <p:txBody>
          <a:bodyPr lIns="90000" rIns="90000" tIns="91440" bIns="91440" anchor="ctr"/>
          <a:p>
            <a:pPr>
              <a:lnSpc>
                <a:spcPct val="100000"/>
              </a:lnSpc>
            </a:pPr>
            <a:fld id="{338014AE-3BA1-4AFE-8896-D1D6B6E87B06}" type="slidenum">
              <a:rPr b="0" lang="fr-FR" sz="1400" spc="-1" strike="noStrike">
                <a:solidFill>
                  <a:srgbClr val="000000"/>
                </a:solidFill>
                <a:uFill>
                  <a:solidFill>
                    <a:srgbClr val="ffffff"/>
                  </a:solidFill>
                </a:uFill>
                <a:latin typeface="Arial"/>
                <a:ea typeface="Arial"/>
              </a:rPr>
              <a:t>&lt;numéro&gt;</a:t>
            </a:fld>
            <a:endParaRPr b="0" lang="fr-FR" sz="1800" spc="-1" strike="noStrike">
              <a:solidFill>
                <a:srgbClr val="000000"/>
              </a:solidFill>
              <a:uFill>
                <a:solidFill>
                  <a:srgbClr val="ffffff"/>
                </a:solidFill>
              </a:uFill>
              <a:latin typeface="Arial"/>
            </a:endParaRPr>
          </a:p>
        </p:txBody>
      </p:sp>
      <p:sp>
        <p:nvSpPr>
          <p:cNvPr id="380" name="CustomShape 2"/>
          <p:cNvSpPr/>
          <p:nvPr/>
        </p:nvSpPr>
        <p:spPr>
          <a:xfrm>
            <a:off x="0" y="0"/>
            <a:ext cx="7465680" cy="684000"/>
          </a:xfrm>
          <a:prstGeom prst="rect">
            <a:avLst/>
          </a:prstGeom>
          <a:noFill/>
          <a:ln>
            <a:noFill/>
          </a:ln>
        </p:spPr>
        <p:style>
          <a:lnRef idx="0"/>
          <a:fillRef idx="0"/>
          <a:effectRef idx="0"/>
          <a:fontRef idx="minor"/>
        </p:style>
        <p:txBody>
          <a:bodyPr lIns="360000" rIns="92160" tIns="180000" bIns="46080" anchor="ctr"/>
          <a:p>
            <a:pPr>
              <a:lnSpc>
                <a:spcPct val="100000"/>
              </a:lnSpc>
            </a:pPr>
            <a:r>
              <a:rPr b="1" lang="fr-FR" sz="2400" spc="-1" strike="noStrike">
                <a:solidFill>
                  <a:srgbClr val="3333cc"/>
                </a:solidFill>
                <a:uFill>
                  <a:solidFill>
                    <a:srgbClr val="ffffff"/>
                  </a:solidFill>
                </a:uFill>
                <a:latin typeface="Times New Roman"/>
                <a:ea typeface="Times New Roman"/>
              </a:rPr>
              <a:t>5. Perspectives</a:t>
            </a:r>
            <a:endParaRPr b="0" lang="fr-FR" sz="1800" spc="-1" strike="noStrike">
              <a:solidFill>
                <a:srgbClr val="000000"/>
              </a:solidFill>
              <a:uFill>
                <a:solidFill>
                  <a:srgbClr val="ffffff"/>
                </a:solidFill>
              </a:uFill>
              <a:latin typeface="Arial"/>
            </a:endParaRPr>
          </a:p>
        </p:txBody>
      </p:sp>
      <p:sp>
        <p:nvSpPr>
          <p:cNvPr id="381" name="CustomShape 3"/>
          <p:cNvSpPr/>
          <p:nvPr/>
        </p:nvSpPr>
        <p:spPr>
          <a:xfrm>
            <a:off x="685800" y="914400"/>
            <a:ext cx="8156520" cy="5256000"/>
          </a:xfrm>
          <a:prstGeom prst="rect">
            <a:avLst/>
          </a:prstGeom>
          <a:noFill/>
          <a:ln>
            <a:noFill/>
          </a:ln>
        </p:spPr>
        <p:style>
          <a:lnRef idx="0"/>
          <a:fillRef idx="0"/>
          <a:effectRef idx="0"/>
          <a:fontRef idx="minor"/>
        </p:style>
        <p:txBody>
          <a:bodyPr lIns="90000" rIns="90000" tIns="91440" bIns="91440"/>
          <a:p>
            <a:pPr>
              <a:lnSpc>
                <a:spcPct val="115000"/>
              </a:lnSpc>
            </a:pPr>
            <a:r>
              <a:rPr b="1" lang="fr-FR" sz="1800" spc="-1" strike="noStrike">
                <a:solidFill>
                  <a:srgbClr val="000000"/>
                </a:solidFill>
                <a:uFill>
                  <a:solidFill>
                    <a:srgbClr val="ffffff"/>
                  </a:solidFill>
                </a:uFill>
                <a:latin typeface="Times New Roman"/>
                <a:ea typeface="DejaVu Sans"/>
              </a:rPr>
              <a:t>Telemeta 2, TimeSide 2</a:t>
            </a:r>
            <a:endParaRPr b="0" lang="fr-FR" sz="1800" spc="-1" strike="noStrike">
              <a:solidFill>
                <a:srgbClr val="000000"/>
              </a:solidFill>
              <a:uFill>
                <a:solidFill>
                  <a:srgbClr val="ffffff"/>
                </a:solidFill>
              </a:uFill>
              <a:latin typeface="Arial"/>
            </a:endParaRPr>
          </a:p>
          <a:p>
            <a:pPr>
              <a:lnSpc>
                <a:spcPct val="115000"/>
              </a:lnSpc>
            </a:pPr>
            <a:endParaRPr b="0" lang="fr-FR" sz="1800" spc="-1" strike="noStrike">
              <a:solidFill>
                <a:srgbClr val="000000"/>
              </a:solidFill>
              <a:uFill>
                <a:solidFill>
                  <a:srgbClr val="ffffff"/>
                </a:solidFill>
              </a:uFill>
              <a:latin typeface="Arial"/>
            </a:endParaRPr>
          </a:p>
          <a:p>
            <a:pPr>
              <a:lnSpc>
                <a:spcPct val="115000"/>
              </a:lnSpc>
            </a:pPr>
            <a:r>
              <a:rPr b="1" lang="fr-FR" sz="1800" spc="-1" strike="noStrike">
                <a:solidFill>
                  <a:srgbClr val="000000"/>
                </a:solidFill>
                <a:uFill>
                  <a:solidFill>
                    <a:srgbClr val="ffffff"/>
                  </a:solidFill>
                </a:uFill>
                <a:latin typeface="Times New Roman"/>
                <a:ea typeface="DejaVu Sans"/>
              </a:rPr>
              <a:t>Une nouvelle interface adaptée aux nouveaux outils et aux besoins des utilisateurs</a:t>
            </a:r>
            <a:endParaRPr b="0" lang="fr-FR" sz="1800" spc="-1" strike="noStrike">
              <a:solidFill>
                <a:srgbClr val="000000"/>
              </a:solidFill>
              <a:uFill>
                <a:solidFill>
                  <a:srgbClr val="ffffff"/>
                </a:solidFill>
              </a:uFill>
              <a:latin typeface="Arial"/>
            </a:endParaRPr>
          </a:p>
          <a:p>
            <a:pPr>
              <a:lnSpc>
                <a:spcPct val="115000"/>
              </a:lnSpc>
            </a:pPr>
            <a:r>
              <a:rPr b="1" lang="fr-FR" sz="1800" spc="-1" strike="noStrike">
                <a:solidFill>
                  <a:srgbClr val="000000"/>
                </a:solidFill>
                <a:uFill>
                  <a:solidFill>
                    <a:srgbClr val="ffffff"/>
                  </a:solidFill>
                </a:uFill>
                <a:latin typeface="Times New Roman"/>
                <a:ea typeface="DejaVu Sans"/>
              </a:rPr>
              <a:t>(Démo: Guillaume Pellerin)</a:t>
            </a:r>
            <a:endParaRPr b="0" lang="fr-FR" sz="1800" spc="-1" strike="noStrike">
              <a:solidFill>
                <a:srgbClr val="000000"/>
              </a:solidFill>
              <a:uFill>
                <a:solidFill>
                  <a:srgbClr val="ffffff"/>
                </a:solidFill>
              </a:uFill>
              <a:latin typeface="Arial"/>
            </a:endParaRPr>
          </a:p>
        </p:txBody>
      </p:sp>
    </p:spTree>
  </p:cSld>
  <p:transition spd="slow">
    <p:fade/>
  </p:transition>
  <p:timing>
    <p:tnLst>
      <p:par>
        <p:cTn id="119" dur="indefinite" restart="never" nodeType="tmRoot">
          <p:childTnLst>
            <p:seq>
              <p:cTn id="120" nodeType="mainSeq"/>
              <p:prevCondLst>
                <p:cond delay="0" evt="onPrev">
                  <p:tgtEl>
                    <p:sldTgt/>
                  </p:tgtEl>
                </p:cond>
              </p:prevCondLst>
              <p:nextCondLst>
                <p:cond delay="0" evt="onNext">
                  <p:tgtEl>
                    <p:sldTgt/>
                  </p:tgtEl>
                </p:cond>
              </p:nextCondLst>
            </p:seq>
          </p:childTnLst>
        </p:cTn>
      </p:par>
    </p:tnLst>
  </p:timing>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2" name="TextShape 1"/>
          <p:cNvSpPr txBox="1"/>
          <p:nvPr/>
        </p:nvSpPr>
        <p:spPr>
          <a:xfrm>
            <a:off x="457200" y="273600"/>
            <a:ext cx="8228880" cy="5346360"/>
          </a:xfrm>
          <a:prstGeom prst="rect">
            <a:avLst/>
          </a:prstGeom>
          <a:noFill/>
          <a:ln>
            <a:noFill/>
          </a:ln>
        </p:spPr>
        <p:txBody>
          <a:bodyPr lIns="0" rIns="0" tIns="0" bIns="0" anchor="ctr"/>
          <a:p>
            <a:pPr algn="ctr">
              <a:lnSpc>
                <a:spcPct val="100000"/>
              </a:lnSpc>
            </a:pPr>
            <a:r>
              <a:rPr b="1" lang="fr-FR" sz="1800" spc="-1" strike="noStrike">
                <a:solidFill>
                  <a:srgbClr val="000000"/>
                </a:solidFill>
                <a:uFill>
                  <a:solidFill>
                    <a:srgbClr val="ffffff"/>
                  </a:solidFill>
                </a:uFill>
                <a:latin typeface="Arial"/>
              </a:rPr>
              <a:t>Merci pour vos remarques et vos questions!</a:t>
            </a:r>
            <a:endParaRPr b="0" lang="fr-FR" sz="3200" spc="-1" strike="noStrike">
              <a:solidFill>
                <a:srgbClr val="000000"/>
              </a:solidFill>
              <a:uFill>
                <a:solidFill>
                  <a:srgbClr val="ffffff"/>
                </a:solidFill>
              </a:uFill>
              <a:latin typeface="Arial"/>
            </a:endParaRPr>
          </a:p>
        </p:txBody>
      </p:sp>
    </p:spTree>
  </p:cSld>
  <p:timing>
    <p:tnLst>
      <p:par>
        <p:cTn id="121" dur="indefinite" restart="never" nodeType="tmRoot">
          <p:childTnLst>
            <p:seq>
              <p:cTn id="122" nodeType="mainSeq"/>
              <p:prevCondLst>
                <p:cond delay="0" evt="onPrev">
                  <p:tgtEl>
                    <p:sldTgt/>
                  </p:tgtEl>
                </p:cond>
              </p:prevCondLst>
              <p:nextCondLst>
                <p:cond delay="0"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2" name="CustomShape 1"/>
          <p:cNvSpPr/>
          <p:nvPr/>
        </p:nvSpPr>
        <p:spPr>
          <a:xfrm>
            <a:off x="482040" y="684360"/>
            <a:ext cx="8126640" cy="5486040"/>
          </a:xfrm>
          <a:prstGeom prst="rect">
            <a:avLst/>
          </a:prstGeom>
          <a:noFill/>
          <a:ln>
            <a:noFill/>
          </a:ln>
        </p:spPr>
        <p:style>
          <a:lnRef idx="0"/>
          <a:fillRef idx="0"/>
          <a:effectRef idx="0"/>
          <a:fontRef idx="minor"/>
        </p:style>
        <p:txBody>
          <a:bodyPr lIns="90000" rIns="90000" tIns="91440" bIns="91440"/>
          <a:p>
            <a:pPr>
              <a:lnSpc>
                <a:spcPct val="115000"/>
              </a:lnSpc>
            </a:pPr>
            <a:r>
              <a:rPr b="0" lang="fr-FR" sz="2400" spc="-1" strike="noStrike">
                <a:solidFill>
                  <a:srgbClr val="1f497d"/>
                </a:solidFill>
                <a:uFill>
                  <a:solidFill>
                    <a:srgbClr val="ffffff"/>
                  </a:solidFill>
                </a:uFill>
                <a:latin typeface="Times New Roman"/>
                <a:ea typeface="Times New Roman"/>
              </a:rPr>
              <a:t>DIADEMS:  Desciption, Indexation, Accès aux Documents Ethnomusicolgiques et Sonores</a:t>
            </a:r>
            <a:endParaRPr b="0" lang="fr-FR" sz="1800" spc="-1" strike="noStrike">
              <a:solidFill>
                <a:srgbClr val="000000"/>
              </a:solidFill>
              <a:uFill>
                <a:solidFill>
                  <a:srgbClr val="ffffff"/>
                </a:solidFill>
              </a:uFill>
              <a:latin typeface="Arial"/>
            </a:endParaRPr>
          </a:p>
          <a:p>
            <a:pPr>
              <a:lnSpc>
                <a:spcPct val="115000"/>
              </a:lnSpc>
            </a:pPr>
            <a:endParaRPr b="0" lang="fr-FR" sz="1800" spc="-1" strike="noStrike">
              <a:solidFill>
                <a:srgbClr val="000000"/>
              </a:solidFill>
              <a:uFill>
                <a:solidFill>
                  <a:srgbClr val="ffffff"/>
                </a:solidFill>
              </a:uFill>
              <a:latin typeface="Arial"/>
            </a:endParaRPr>
          </a:p>
          <a:p>
            <a:pPr indent="-216000">
              <a:lnSpc>
                <a:spcPct val="115000"/>
              </a:lnSpc>
              <a:buClr>
                <a:srgbClr val="0000ff"/>
              </a:buClr>
              <a:buFont typeface="Times New Roman"/>
              <a:buChar char="✧"/>
            </a:pPr>
            <a:r>
              <a:rPr b="0" lang="fr-FR" sz="2400" spc="-1" strike="noStrike">
                <a:solidFill>
                  <a:srgbClr val="0000ff"/>
                </a:solidFill>
                <a:uFill>
                  <a:solidFill>
                    <a:srgbClr val="ffffff"/>
                  </a:solidFill>
                </a:uFill>
                <a:latin typeface="Times New Roman"/>
                <a:ea typeface="Times New Roman"/>
              </a:rPr>
              <a:t>Une collaboration interdisciplinaire:</a:t>
            </a:r>
            <a:endParaRPr b="0" lang="fr-FR" sz="1800" spc="-1" strike="noStrike">
              <a:solidFill>
                <a:srgbClr val="000000"/>
              </a:solidFill>
              <a:uFill>
                <a:solidFill>
                  <a:srgbClr val="ffffff"/>
                </a:solidFill>
              </a:uFill>
              <a:latin typeface="Arial"/>
            </a:endParaRPr>
          </a:p>
          <a:p>
            <a:pPr lvl="1" marL="457200" indent="-216000">
              <a:lnSpc>
                <a:spcPct val="100000"/>
              </a:lnSpc>
              <a:buClr>
                <a:srgbClr val="000000"/>
              </a:buClr>
              <a:buFont typeface="Times New Roman"/>
              <a:buChar char="•"/>
            </a:pPr>
            <a:r>
              <a:rPr b="0" lang="fr-FR" sz="2400" spc="-1" strike="noStrike">
                <a:solidFill>
                  <a:srgbClr val="000000"/>
                </a:solidFill>
                <a:uFill>
                  <a:solidFill>
                    <a:srgbClr val="ffffff"/>
                  </a:solidFill>
                </a:uFill>
                <a:latin typeface="Times New Roman"/>
                <a:ea typeface="Times New Roman"/>
              </a:rPr>
              <a:t>“</a:t>
            </a:r>
            <a:r>
              <a:rPr b="0" lang="fr-FR" sz="2400" spc="-1" strike="noStrike">
                <a:solidFill>
                  <a:srgbClr val="000000"/>
                </a:solidFill>
                <a:uFill>
                  <a:solidFill>
                    <a:srgbClr val="ffffff"/>
                  </a:solidFill>
                </a:uFill>
                <a:latin typeface="Times New Roman"/>
                <a:ea typeface="Times New Roman"/>
              </a:rPr>
              <a:t>Ethno” :  </a:t>
            </a: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a:p>
            <a:pPr lvl="1" marL="457200" indent="-216000">
              <a:lnSpc>
                <a:spcPct val="115000"/>
              </a:lnSpc>
              <a:buClr>
                <a:srgbClr val="c0504d"/>
              </a:buClr>
              <a:buFont typeface="Times New Roman"/>
              <a:buChar char="•"/>
            </a:pPr>
            <a:r>
              <a:rPr b="0" lang="fr-FR" sz="2400" spc="-1" strike="noStrike">
                <a:solidFill>
                  <a:srgbClr val="c0504d"/>
                </a:solidFill>
                <a:uFill>
                  <a:solidFill>
                    <a:srgbClr val="ffffff"/>
                  </a:solidFill>
                </a:uFill>
                <a:latin typeface="Times New Roman"/>
                <a:ea typeface="Times New Roman"/>
              </a:rPr>
              <a:t>Informatique </a:t>
            </a:r>
            <a:endParaRPr b="0" lang="fr-FR" sz="1800" spc="-1" strike="noStrike">
              <a:solidFill>
                <a:srgbClr val="000000"/>
              </a:solidFill>
              <a:uFill>
                <a:solidFill>
                  <a:srgbClr val="ffffff"/>
                </a:solidFill>
              </a:uFill>
              <a:latin typeface="Arial"/>
            </a:endParaRPr>
          </a:p>
          <a:p>
            <a:pPr>
              <a:lnSpc>
                <a:spcPct val="115000"/>
              </a:lnSpc>
            </a:pPr>
            <a:endParaRPr b="0" lang="fr-FR" sz="1800" spc="-1" strike="noStrike">
              <a:solidFill>
                <a:srgbClr val="000000"/>
              </a:solidFill>
              <a:uFill>
                <a:solidFill>
                  <a:srgbClr val="ffffff"/>
                </a:solidFill>
              </a:uFill>
              <a:latin typeface="Arial"/>
            </a:endParaRPr>
          </a:p>
          <a:p>
            <a:pPr lvl="1" marL="457200" indent="-216000">
              <a:lnSpc>
                <a:spcPct val="100000"/>
              </a:lnSpc>
              <a:buClr>
                <a:srgbClr val="000000"/>
              </a:buClr>
              <a:buFont typeface="Times New Roman"/>
              <a:buChar char="•"/>
            </a:pPr>
            <a:r>
              <a:rPr b="0" lang="fr-FR" sz="2400" spc="-1" strike="noStrike">
                <a:solidFill>
                  <a:srgbClr val="000000"/>
                </a:solidFill>
                <a:uFill>
                  <a:solidFill>
                    <a:srgbClr val="ffffff"/>
                  </a:solidFill>
                </a:uFill>
                <a:latin typeface="Times New Roman"/>
                <a:ea typeface="Times New Roman"/>
              </a:rPr>
              <a:t>Industriel</a:t>
            </a: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a:p>
            <a:pPr indent="-216000">
              <a:lnSpc>
                <a:spcPct val="100000"/>
              </a:lnSpc>
              <a:buClr>
                <a:srgbClr val="0000ff"/>
              </a:buClr>
              <a:buFont typeface="Times New Roman"/>
              <a:buChar char="✧"/>
            </a:pPr>
            <a:r>
              <a:rPr b="0" lang="fr-FR" sz="2400" spc="-1" strike="noStrike">
                <a:solidFill>
                  <a:srgbClr val="0000ff"/>
                </a:solidFill>
                <a:uFill>
                  <a:solidFill>
                    <a:srgbClr val="ffffff"/>
                  </a:solidFill>
                </a:uFill>
                <a:latin typeface="Times New Roman"/>
                <a:ea typeface="Times New Roman"/>
              </a:rPr>
              <a:t>Le contexte</a:t>
            </a:r>
            <a:endParaRPr b="0" lang="fr-FR" sz="1800" spc="-1" strike="noStrike">
              <a:solidFill>
                <a:srgbClr val="000000"/>
              </a:solidFill>
              <a:uFill>
                <a:solidFill>
                  <a:srgbClr val="ffffff"/>
                </a:solidFill>
              </a:uFill>
              <a:latin typeface="Arial"/>
            </a:endParaRPr>
          </a:p>
          <a:p>
            <a:pPr indent="-216000">
              <a:lnSpc>
                <a:spcPct val="100000"/>
              </a:lnSpc>
              <a:buClr>
                <a:srgbClr val="000000"/>
              </a:buClr>
              <a:buFont typeface="Times New Roman"/>
              <a:buChar char="✧"/>
            </a:pPr>
            <a:r>
              <a:rPr b="0" lang="fr-FR" sz="1400" spc="-1" strike="noStrike">
                <a:solidFill>
                  <a:srgbClr val="000000"/>
                </a:solidFill>
                <a:uFill>
                  <a:solidFill>
                    <a:srgbClr val="ffffff"/>
                  </a:solidFill>
                </a:uFill>
                <a:latin typeface="Times New Roman"/>
                <a:ea typeface="Times New Roman"/>
              </a:rPr>
              <a:t>Des archives audiovisuelles</a:t>
            </a:r>
            <a:endParaRPr b="0" lang="fr-FR" sz="1800" spc="-1" strike="noStrike">
              <a:solidFill>
                <a:srgbClr val="000000"/>
              </a:solidFill>
              <a:uFill>
                <a:solidFill>
                  <a:srgbClr val="ffffff"/>
                </a:solidFill>
              </a:uFill>
              <a:latin typeface="Arial"/>
            </a:endParaRPr>
          </a:p>
          <a:p>
            <a:pPr indent="-216000">
              <a:lnSpc>
                <a:spcPct val="100000"/>
              </a:lnSpc>
              <a:buClr>
                <a:srgbClr val="000000"/>
              </a:buClr>
              <a:buFont typeface="Times New Roman"/>
              <a:buChar char="✧"/>
            </a:pPr>
            <a:r>
              <a:rPr b="0" lang="fr-FR" sz="1400" spc="-1" strike="noStrike">
                <a:solidFill>
                  <a:srgbClr val="000000"/>
                </a:solidFill>
                <a:uFill>
                  <a:solidFill>
                    <a:srgbClr val="ffffff"/>
                  </a:solidFill>
                </a:uFill>
                <a:latin typeface="Times New Roman"/>
                <a:ea typeface="Times New Roman"/>
              </a:rPr>
              <a:t>Une plate-forme web de diffusion</a:t>
            </a: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a:p>
            <a:pPr indent="-216000">
              <a:lnSpc>
                <a:spcPct val="100000"/>
              </a:lnSpc>
              <a:buClr>
                <a:srgbClr val="0000ff"/>
              </a:buClr>
              <a:buFont typeface="Times New Roman"/>
              <a:buChar char="✧"/>
            </a:pPr>
            <a:r>
              <a:rPr b="0" lang="fr-FR" sz="2400" spc="-1" strike="noStrike">
                <a:solidFill>
                  <a:srgbClr val="0000ff"/>
                </a:solidFill>
                <a:uFill>
                  <a:solidFill>
                    <a:srgbClr val="ffffff"/>
                  </a:solidFill>
                </a:uFill>
                <a:latin typeface="Times New Roman"/>
                <a:ea typeface="Times New Roman"/>
              </a:rPr>
              <a:t>Les défis</a:t>
            </a:r>
            <a:r>
              <a:rPr b="0" lang="fr-FR" sz="1200" spc="-1" strike="noStrike">
                <a:solidFill>
                  <a:srgbClr val="000000"/>
                </a:solidFill>
                <a:uFill>
                  <a:solidFill>
                    <a:srgbClr val="ffffff"/>
                  </a:solidFill>
                </a:uFill>
                <a:latin typeface="Times New Roman"/>
                <a:ea typeface="Times New Roman"/>
              </a:rPr>
              <a:t>:</a:t>
            </a:r>
            <a:endParaRPr b="0" lang="fr-FR" sz="1800" spc="-1" strike="noStrike">
              <a:solidFill>
                <a:srgbClr val="000000"/>
              </a:solidFill>
              <a:uFill>
                <a:solidFill>
                  <a:srgbClr val="ffffff"/>
                </a:solidFill>
              </a:uFill>
              <a:latin typeface="Arial"/>
            </a:endParaRPr>
          </a:p>
          <a:p>
            <a:pPr indent="-216000">
              <a:lnSpc>
                <a:spcPct val="100000"/>
              </a:lnSpc>
              <a:buClr>
                <a:srgbClr val="000000"/>
              </a:buClr>
              <a:buFont typeface="Times New Roman"/>
              <a:buChar char="✧"/>
            </a:pPr>
            <a:r>
              <a:rPr b="0" lang="fr-FR" sz="1200" spc="-1" strike="noStrike">
                <a:solidFill>
                  <a:srgbClr val="000000"/>
                </a:solidFill>
                <a:uFill>
                  <a:solidFill>
                    <a:srgbClr val="ffffff"/>
                  </a:solidFill>
                </a:uFill>
                <a:latin typeface="Times New Roman"/>
                <a:ea typeface="Times New Roman"/>
              </a:rPr>
              <a:t> </a:t>
            </a:r>
            <a:r>
              <a:rPr b="0" lang="fr-FR" sz="1200" spc="-1" strike="noStrike">
                <a:solidFill>
                  <a:srgbClr val="000000"/>
                </a:solidFill>
                <a:uFill>
                  <a:solidFill>
                    <a:srgbClr val="ffffff"/>
                  </a:solidFill>
                </a:uFill>
                <a:latin typeface="Times New Roman"/>
                <a:ea typeface="Times New Roman"/>
              </a:rPr>
              <a:t>MIR et archives de terrain</a:t>
            </a: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p:txBody>
      </p:sp>
      <p:sp>
        <p:nvSpPr>
          <p:cNvPr id="193" name="CustomShape 2"/>
          <p:cNvSpPr/>
          <p:nvPr/>
        </p:nvSpPr>
        <p:spPr>
          <a:xfrm>
            <a:off x="0" y="0"/>
            <a:ext cx="7465680" cy="684000"/>
          </a:xfrm>
          <a:prstGeom prst="rect">
            <a:avLst/>
          </a:prstGeom>
          <a:noFill/>
          <a:ln>
            <a:noFill/>
          </a:ln>
        </p:spPr>
        <p:style>
          <a:lnRef idx="0"/>
          <a:fillRef idx="0"/>
          <a:effectRef idx="0"/>
          <a:fontRef idx="minor"/>
        </p:style>
        <p:txBody>
          <a:bodyPr lIns="360000" rIns="92160" tIns="180000" bIns="46080" anchor="ctr"/>
          <a:p>
            <a:pPr indent="-216000">
              <a:lnSpc>
                <a:spcPct val="100000"/>
              </a:lnSpc>
              <a:buClr>
                <a:srgbClr val="3333cc"/>
              </a:buClr>
              <a:buFont typeface="Times New Roman"/>
              <a:buAutoNum type="arabicPeriod"/>
            </a:pPr>
            <a:r>
              <a:rPr b="1" lang="fr-FR" sz="2400" spc="-1" strike="noStrike">
                <a:solidFill>
                  <a:srgbClr val="3333cc"/>
                </a:solidFill>
                <a:uFill>
                  <a:solidFill>
                    <a:srgbClr val="ffffff"/>
                  </a:solidFill>
                </a:uFill>
                <a:latin typeface="Times New Roman"/>
                <a:ea typeface="Times New Roman"/>
              </a:rPr>
              <a:t> </a:t>
            </a:r>
            <a:r>
              <a:rPr b="1" lang="fr-FR" sz="2400" spc="-1" strike="noStrike">
                <a:solidFill>
                  <a:srgbClr val="3333cc"/>
                </a:solidFill>
                <a:uFill>
                  <a:solidFill>
                    <a:srgbClr val="ffffff"/>
                  </a:solidFill>
                </a:uFill>
                <a:latin typeface="Times New Roman"/>
                <a:ea typeface="Times New Roman"/>
              </a:rPr>
              <a:t>Le projet</a:t>
            </a:r>
            <a:endParaRPr b="0" lang="fr-FR" sz="1800" spc="-1" strike="noStrike">
              <a:solidFill>
                <a:srgbClr val="000000"/>
              </a:solidFill>
              <a:uFill>
                <a:solidFill>
                  <a:srgbClr val="ffffff"/>
                </a:solidFill>
              </a:uFill>
              <a:latin typeface="Arial"/>
            </a:endParaRPr>
          </a:p>
        </p:txBody>
      </p:sp>
      <p:pic>
        <p:nvPicPr>
          <p:cNvPr id="194" name="Shape 223" descr=""/>
          <p:cNvPicPr/>
          <p:nvPr/>
        </p:nvPicPr>
        <p:blipFill>
          <a:blip r:embed="rId1"/>
          <a:stretch/>
        </p:blipFill>
        <p:spPr>
          <a:xfrm>
            <a:off x="4355280" y="5301720"/>
            <a:ext cx="1245960" cy="684000"/>
          </a:xfrm>
          <a:prstGeom prst="rect">
            <a:avLst/>
          </a:prstGeom>
          <a:ln>
            <a:noFill/>
          </a:ln>
        </p:spPr>
      </p:pic>
      <p:sp>
        <p:nvSpPr>
          <p:cNvPr id="195" name="CustomShape 3"/>
          <p:cNvSpPr/>
          <p:nvPr/>
        </p:nvSpPr>
        <p:spPr>
          <a:xfrm flipH="1" rot="10800000">
            <a:off x="6358680" y="5519880"/>
            <a:ext cx="632520" cy="12240"/>
          </a:xfrm>
          <a:custGeom>
            <a:avLst/>
            <a:gdLst/>
            <a:ahLst/>
            <a:rect l="l" t="t" r="r" b="b"/>
            <a:pathLst>
              <a:path w="21600" h="21600">
                <a:moveTo>
                  <a:pt x="0" y="0"/>
                </a:moveTo>
                <a:lnTo>
                  <a:pt x="21600" y="21600"/>
                </a:lnTo>
              </a:path>
            </a:pathLst>
          </a:custGeom>
          <a:noFill/>
          <a:ln w="19080">
            <a:solidFill>
              <a:srgbClr val="000000"/>
            </a:solidFill>
            <a:round/>
            <a:tailEnd len="lg" type="triangle" w="lg"/>
          </a:ln>
        </p:spPr>
        <p:style>
          <a:lnRef idx="0"/>
          <a:fillRef idx="0"/>
          <a:effectRef idx="0"/>
          <a:fontRef idx="minor"/>
        </p:style>
      </p:sp>
      <p:pic>
        <p:nvPicPr>
          <p:cNvPr id="196" name="Shape 225" descr=""/>
          <p:cNvPicPr/>
          <p:nvPr/>
        </p:nvPicPr>
        <p:blipFill>
          <a:blip r:embed="rId2"/>
          <a:stretch/>
        </p:blipFill>
        <p:spPr>
          <a:xfrm>
            <a:off x="6648480" y="5252040"/>
            <a:ext cx="1138320" cy="776520"/>
          </a:xfrm>
          <a:prstGeom prst="rect">
            <a:avLst/>
          </a:prstGeom>
          <a:ln>
            <a:noFill/>
          </a:ln>
        </p:spPr>
      </p:pic>
      <p:sp>
        <p:nvSpPr>
          <p:cNvPr id="197" name="CustomShape 4"/>
          <p:cNvSpPr/>
          <p:nvPr/>
        </p:nvSpPr>
        <p:spPr>
          <a:xfrm flipH="1">
            <a:off x="5760000" y="5688000"/>
            <a:ext cx="611280" cy="12240"/>
          </a:xfrm>
          <a:custGeom>
            <a:avLst/>
            <a:gdLst/>
            <a:ahLst/>
            <a:rect l="l" t="t" r="r" b="b"/>
            <a:pathLst>
              <a:path w="21600" h="21600">
                <a:moveTo>
                  <a:pt x="0" y="0"/>
                </a:moveTo>
                <a:lnTo>
                  <a:pt x="21600" y="21600"/>
                </a:lnTo>
              </a:path>
            </a:pathLst>
          </a:custGeom>
          <a:noFill/>
          <a:ln w="19080">
            <a:solidFill>
              <a:srgbClr val="000000"/>
            </a:solidFill>
            <a:round/>
            <a:tailEnd len="lg" type="triangle" w="lg"/>
          </a:ln>
        </p:spPr>
        <p:style>
          <a:lnRef idx="0"/>
          <a:fillRef idx="0"/>
          <a:effectRef idx="0"/>
          <a:fontRef idx="minor"/>
        </p:style>
      </p:sp>
      <p:pic>
        <p:nvPicPr>
          <p:cNvPr id="198" name="Shape 227" descr=""/>
          <p:cNvPicPr/>
          <p:nvPr/>
        </p:nvPicPr>
        <p:blipFill>
          <a:blip r:embed="rId3"/>
          <a:stretch/>
        </p:blipFill>
        <p:spPr>
          <a:xfrm>
            <a:off x="3231360" y="3417480"/>
            <a:ext cx="2882160" cy="528120"/>
          </a:xfrm>
          <a:prstGeom prst="rect">
            <a:avLst/>
          </a:prstGeom>
          <a:ln>
            <a:noFill/>
          </a:ln>
        </p:spPr>
      </p:pic>
      <p:pic>
        <p:nvPicPr>
          <p:cNvPr id="199" name="Shape 228" descr=""/>
          <p:cNvPicPr/>
          <p:nvPr/>
        </p:nvPicPr>
        <p:blipFill>
          <a:blip r:embed="rId4"/>
          <a:stretch/>
        </p:blipFill>
        <p:spPr>
          <a:xfrm>
            <a:off x="3744000" y="2790000"/>
            <a:ext cx="2792520" cy="592560"/>
          </a:xfrm>
          <a:prstGeom prst="rect">
            <a:avLst/>
          </a:prstGeom>
          <a:ln>
            <a:noFill/>
          </a:ln>
        </p:spPr>
      </p:pic>
      <p:pic>
        <p:nvPicPr>
          <p:cNvPr id="200" name="Shape 230" descr=""/>
          <p:cNvPicPr/>
          <p:nvPr/>
        </p:nvPicPr>
        <p:blipFill>
          <a:blip r:embed="rId5"/>
          <a:stretch/>
        </p:blipFill>
        <p:spPr>
          <a:xfrm>
            <a:off x="4113360" y="4035240"/>
            <a:ext cx="1679040" cy="438120"/>
          </a:xfrm>
          <a:prstGeom prst="rect">
            <a:avLst/>
          </a:prstGeom>
          <a:ln>
            <a:noFill/>
          </a:ln>
        </p:spPr>
      </p:pic>
      <p:sp>
        <p:nvSpPr>
          <p:cNvPr id="201" name="CustomShape 5"/>
          <p:cNvSpPr/>
          <p:nvPr/>
        </p:nvSpPr>
        <p:spPr>
          <a:xfrm>
            <a:off x="7783560" y="6370560"/>
            <a:ext cx="1295280" cy="455400"/>
          </a:xfrm>
          <a:prstGeom prst="rect">
            <a:avLst/>
          </a:prstGeom>
          <a:noFill/>
          <a:ln>
            <a:noFill/>
          </a:ln>
        </p:spPr>
        <p:style>
          <a:lnRef idx="0"/>
          <a:fillRef idx="0"/>
          <a:effectRef idx="0"/>
          <a:fontRef idx="minor"/>
        </p:style>
        <p:txBody>
          <a:bodyPr lIns="90000" rIns="90000" tIns="91440" bIns="91440" anchor="ctr"/>
          <a:p>
            <a:pPr>
              <a:lnSpc>
                <a:spcPct val="100000"/>
              </a:lnSpc>
            </a:pPr>
            <a:fld id="{ABCF9CD9-D7B0-40DE-8CF6-2B40AFD9D28E}" type="slidenum">
              <a:rPr b="0" lang="fr-FR" sz="1400" spc="-1" strike="noStrike">
                <a:solidFill>
                  <a:srgbClr val="000000"/>
                </a:solidFill>
                <a:uFill>
                  <a:solidFill>
                    <a:srgbClr val="ffffff"/>
                  </a:solidFill>
                </a:uFill>
                <a:latin typeface="Arial"/>
                <a:ea typeface="Arial"/>
              </a:rPr>
              <a:t>&lt;numéro&gt;</a:t>
            </a:fld>
            <a:endParaRPr b="0" lang="fr-FR" sz="1800" spc="-1" strike="noStrike">
              <a:solidFill>
                <a:srgbClr val="000000"/>
              </a:solidFill>
              <a:uFill>
                <a:solidFill>
                  <a:srgbClr val="ffffff"/>
                </a:solidFill>
              </a:uFill>
              <a:latin typeface="Arial"/>
            </a:endParaRPr>
          </a:p>
        </p:txBody>
      </p:sp>
      <p:pic>
        <p:nvPicPr>
          <p:cNvPr id="202" name="Shape 232" descr=""/>
          <p:cNvPicPr/>
          <p:nvPr/>
        </p:nvPicPr>
        <p:blipFill>
          <a:blip r:embed="rId6"/>
          <a:stretch/>
        </p:blipFill>
        <p:spPr>
          <a:xfrm>
            <a:off x="6645960" y="3229920"/>
            <a:ext cx="526680" cy="303120"/>
          </a:xfrm>
          <a:prstGeom prst="rect">
            <a:avLst/>
          </a:prstGeom>
          <a:ln>
            <a:noFill/>
          </a:ln>
        </p:spPr>
      </p:pic>
    </p:spTree>
  </p:cSld>
  <p:transition spd="slow">
    <p:fade/>
  </p:transition>
  <p:timing>
    <p:tnLst>
      <p:par>
        <p:cTn id="7" dur="indefinite" restart="never" nodeType="tmRoot">
          <p:childTnLst>
            <p:seq>
              <p:cTn id="8" nodeType="mainSeq"/>
              <p:prevCondLst>
                <p:cond delay="0" evt="onPrev">
                  <p:tgtEl>
                    <p:sldTgt/>
                  </p:tgtEl>
                </p:cond>
              </p:prevCondLst>
              <p:nextCondLst>
                <p:cond delay="0"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3" name="CustomShape 1"/>
          <p:cNvSpPr/>
          <p:nvPr/>
        </p:nvSpPr>
        <p:spPr>
          <a:xfrm>
            <a:off x="0" y="0"/>
            <a:ext cx="7465680" cy="684000"/>
          </a:xfrm>
          <a:prstGeom prst="rect">
            <a:avLst/>
          </a:prstGeom>
          <a:noFill/>
          <a:ln>
            <a:noFill/>
          </a:ln>
        </p:spPr>
        <p:style>
          <a:lnRef idx="0"/>
          <a:fillRef idx="0"/>
          <a:effectRef idx="0"/>
          <a:fontRef idx="minor"/>
        </p:style>
        <p:txBody>
          <a:bodyPr lIns="90000" rIns="90000" tIns="91440" bIns="91440" anchor="ctr"/>
          <a:p>
            <a:pPr>
              <a:lnSpc>
                <a:spcPct val="100000"/>
              </a:lnSpc>
            </a:pPr>
            <a:r>
              <a:rPr b="1" lang="fr-FR" sz="2400" spc="-1" strike="noStrike">
                <a:solidFill>
                  <a:srgbClr val="3333cc"/>
                </a:solidFill>
                <a:uFill>
                  <a:solidFill>
                    <a:srgbClr val="ffffff"/>
                  </a:solidFill>
                </a:uFill>
                <a:latin typeface="Times New Roman"/>
                <a:ea typeface="Times New Roman"/>
              </a:rPr>
              <a:t>       </a:t>
            </a:r>
            <a:r>
              <a:rPr b="1" lang="fr-FR" sz="2400" spc="-1" strike="noStrike">
                <a:solidFill>
                  <a:srgbClr val="3333cc"/>
                </a:solidFill>
                <a:uFill>
                  <a:solidFill>
                    <a:srgbClr val="ffffff"/>
                  </a:solidFill>
                </a:uFill>
                <a:latin typeface="Times New Roman"/>
                <a:ea typeface="Times New Roman"/>
              </a:rPr>
              <a:t>2</a:t>
            </a:r>
            <a:r>
              <a:rPr b="1" lang="fr-FR" sz="2000" spc="-1" strike="noStrike">
                <a:solidFill>
                  <a:srgbClr val="3333cc"/>
                </a:solidFill>
                <a:uFill>
                  <a:solidFill>
                    <a:srgbClr val="ffffff"/>
                  </a:solidFill>
                </a:uFill>
                <a:latin typeface="Times New Roman"/>
                <a:ea typeface="Times New Roman"/>
              </a:rPr>
              <a:t>. </a:t>
            </a:r>
            <a:r>
              <a:rPr b="1" lang="fr-FR" sz="2400" spc="-1" strike="noStrike">
                <a:solidFill>
                  <a:srgbClr val="3333cc"/>
                </a:solidFill>
                <a:uFill>
                  <a:solidFill>
                    <a:srgbClr val="ffffff"/>
                  </a:solidFill>
                </a:uFill>
                <a:latin typeface="Times New Roman"/>
                <a:ea typeface="Times New Roman"/>
              </a:rPr>
              <a:t>Le contexte</a:t>
            </a:r>
            <a:endParaRPr b="0" lang="fr-FR" sz="1800" spc="-1" strike="noStrike">
              <a:solidFill>
                <a:srgbClr val="000000"/>
              </a:solidFill>
              <a:uFill>
                <a:solidFill>
                  <a:srgbClr val="ffffff"/>
                </a:solidFill>
              </a:uFill>
              <a:latin typeface="Arial"/>
            </a:endParaRPr>
          </a:p>
        </p:txBody>
      </p:sp>
      <p:sp>
        <p:nvSpPr>
          <p:cNvPr id="204" name="CustomShape 2"/>
          <p:cNvSpPr/>
          <p:nvPr/>
        </p:nvSpPr>
        <p:spPr>
          <a:xfrm>
            <a:off x="685800" y="903960"/>
            <a:ext cx="7922880" cy="5256000"/>
          </a:xfrm>
          <a:prstGeom prst="rect">
            <a:avLst/>
          </a:prstGeom>
          <a:noFill/>
          <a:ln>
            <a:noFill/>
          </a:ln>
        </p:spPr>
        <p:style>
          <a:lnRef idx="0"/>
          <a:fillRef idx="0"/>
          <a:effectRef idx="0"/>
          <a:fontRef idx="minor"/>
        </p:style>
        <p:txBody>
          <a:bodyPr lIns="90000" rIns="90000" tIns="91440" bIns="91440"/>
          <a:p>
            <a:pPr>
              <a:lnSpc>
                <a:spcPct val="100000"/>
              </a:lnSpc>
            </a:pPr>
            <a:r>
              <a:rPr b="1" lang="fr-FR" sz="1600" spc="-1" strike="noStrike">
                <a:solidFill>
                  <a:srgbClr val="000000"/>
                </a:solidFill>
                <a:uFill>
                  <a:solidFill>
                    <a:srgbClr val="ffffff"/>
                  </a:solidFill>
                </a:uFill>
                <a:latin typeface="Times New Roman"/>
                <a:ea typeface="Times New Roman"/>
              </a:rPr>
              <a:t>Les Archives sonores du CNRS-Musée de l’Homme</a:t>
            </a: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a:p>
            <a:pPr indent="-216000">
              <a:lnSpc>
                <a:spcPct val="100000"/>
              </a:lnSpc>
              <a:buClr>
                <a:srgbClr val="000000"/>
              </a:buClr>
              <a:buFont typeface="Noto Symbol"/>
              <a:buChar char="✧"/>
            </a:pPr>
            <a:r>
              <a:rPr b="0" lang="fr-FR" sz="1400" spc="-1" strike="noStrike">
                <a:solidFill>
                  <a:srgbClr val="000000"/>
                </a:solidFill>
                <a:uFill>
                  <a:solidFill>
                    <a:srgbClr val="ffffff"/>
                  </a:solidFill>
                </a:uFill>
                <a:latin typeface="Arial"/>
                <a:ea typeface="Arial"/>
              </a:rPr>
              <a:t>Département de la musique, Musée de l’Homme, 1937</a:t>
            </a:r>
            <a:endParaRPr b="0" lang="fr-FR" sz="1800" spc="-1" strike="noStrike">
              <a:solidFill>
                <a:srgbClr val="000000"/>
              </a:solidFill>
              <a:uFill>
                <a:solidFill>
                  <a:srgbClr val="ffffff"/>
                </a:solidFill>
              </a:uFill>
              <a:latin typeface="Arial"/>
            </a:endParaRPr>
          </a:p>
          <a:p>
            <a:pPr indent="-216000">
              <a:lnSpc>
                <a:spcPct val="100000"/>
              </a:lnSpc>
              <a:buClr>
                <a:srgbClr val="000000"/>
              </a:buClr>
              <a:buFont typeface="Noto Symbol"/>
              <a:buChar char="✧"/>
            </a:pPr>
            <a:r>
              <a:rPr b="0" lang="fr-FR" sz="1400" spc="-1" strike="noStrike">
                <a:solidFill>
                  <a:srgbClr val="000000"/>
                </a:solidFill>
                <a:uFill>
                  <a:solidFill>
                    <a:srgbClr val="ffffff"/>
                  </a:solidFill>
                </a:uFill>
                <a:latin typeface="Arial"/>
                <a:ea typeface="Arial"/>
              </a:rPr>
              <a:t>Musée Arts et Traditions Populaires, 1945</a:t>
            </a:r>
            <a:endParaRPr b="0" lang="fr-FR" sz="1800" spc="-1" strike="noStrike">
              <a:solidFill>
                <a:srgbClr val="000000"/>
              </a:solidFill>
              <a:uFill>
                <a:solidFill>
                  <a:srgbClr val="ffffff"/>
                </a:solidFill>
              </a:uFill>
              <a:latin typeface="Arial"/>
            </a:endParaRPr>
          </a:p>
          <a:p>
            <a:pPr indent="-216000">
              <a:lnSpc>
                <a:spcPct val="100000"/>
              </a:lnSpc>
              <a:buClr>
                <a:srgbClr val="000000"/>
              </a:buClr>
              <a:buFont typeface="Noto Symbol"/>
              <a:buChar char="✧"/>
            </a:pPr>
            <a:r>
              <a:rPr b="0" lang="fr-FR" sz="1400" spc="-1" strike="noStrike">
                <a:solidFill>
                  <a:srgbClr val="000000"/>
                </a:solidFill>
                <a:uFill>
                  <a:solidFill>
                    <a:srgbClr val="ffffff"/>
                  </a:solidFill>
                </a:uFill>
                <a:latin typeface="Arial"/>
                <a:ea typeface="Arial"/>
              </a:rPr>
              <a:t>Laboratoire d’ Ethnomusicologie CNRS, 1968</a:t>
            </a: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a:p>
            <a:pPr>
              <a:lnSpc>
                <a:spcPct val="100000"/>
              </a:lnSpc>
            </a:pPr>
            <a:r>
              <a:rPr b="0" lang="fr-FR" sz="1400" spc="-1" strike="noStrike" u="sng">
                <a:solidFill>
                  <a:srgbClr val="ccccff"/>
                </a:solidFill>
                <a:uFill>
                  <a:solidFill>
                    <a:srgbClr val="ffffff"/>
                  </a:solidFill>
                </a:uFill>
                <a:latin typeface="Arial"/>
                <a:ea typeface="Arial"/>
              </a:rPr>
              <a:t>sound example: cylinder of vietnam music, 1900, </a:t>
            </a:r>
            <a:r>
              <a:rPr b="0" lang="fr-FR" sz="1200" spc="-1" strike="noStrike" u="sng">
                <a:solidFill>
                  <a:srgbClr val="ccccff"/>
                </a:solidFill>
                <a:uFill>
                  <a:solidFill>
                    <a:srgbClr val="ffffff"/>
                  </a:solidFill>
                </a:uFill>
                <a:latin typeface="Arial"/>
                <a:ea typeface="Arial"/>
              </a:rPr>
              <a:t>CNRSMH_I_1900_001_017</a:t>
            </a:r>
            <a:endParaRPr b="0" lang="fr-FR" sz="1800" spc="-1" strike="noStrike">
              <a:solidFill>
                <a:srgbClr val="000000"/>
              </a:solidFill>
              <a:uFill>
                <a:solidFill>
                  <a:srgbClr val="ffffff"/>
                </a:solidFill>
              </a:uFill>
              <a:latin typeface="Arial"/>
            </a:endParaRPr>
          </a:p>
        </p:txBody>
      </p:sp>
      <p:pic>
        <p:nvPicPr>
          <p:cNvPr id="205" name="Shape 286" descr=""/>
          <p:cNvPicPr/>
          <p:nvPr/>
        </p:nvPicPr>
        <p:blipFill>
          <a:blip r:embed="rId1"/>
          <a:stretch/>
        </p:blipFill>
        <p:spPr>
          <a:xfrm>
            <a:off x="1389600" y="2570040"/>
            <a:ext cx="2909880" cy="1605960"/>
          </a:xfrm>
          <a:prstGeom prst="rect">
            <a:avLst/>
          </a:prstGeom>
          <a:ln>
            <a:noFill/>
          </a:ln>
        </p:spPr>
      </p:pic>
      <p:pic>
        <p:nvPicPr>
          <p:cNvPr id="206" name="Shape 287" descr=""/>
          <p:cNvPicPr/>
          <p:nvPr/>
        </p:nvPicPr>
        <p:blipFill>
          <a:blip r:embed="rId2"/>
          <a:stretch/>
        </p:blipFill>
        <p:spPr>
          <a:xfrm>
            <a:off x="5090760" y="2570040"/>
            <a:ext cx="2692440" cy="1682280"/>
          </a:xfrm>
          <a:prstGeom prst="rect">
            <a:avLst/>
          </a:prstGeom>
          <a:ln>
            <a:noFill/>
          </a:ln>
        </p:spPr>
      </p:pic>
      <p:pic>
        <p:nvPicPr>
          <p:cNvPr id="207" name="Shape 288" descr=""/>
          <p:cNvPicPr/>
          <p:nvPr/>
        </p:nvPicPr>
        <p:blipFill>
          <a:blip r:embed="rId3"/>
          <a:stretch/>
        </p:blipFill>
        <p:spPr>
          <a:xfrm>
            <a:off x="1184400" y="4136040"/>
            <a:ext cx="2945520" cy="377280"/>
          </a:xfrm>
          <a:prstGeom prst="rect">
            <a:avLst/>
          </a:prstGeom>
          <a:ln>
            <a:noFill/>
          </a:ln>
        </p:spPr>
      </p:pic>
      <p:sp>
        <p:nvSpPr>
          <p:cNvPr id="208" name="CustomShape 3"/>
          <p:cNvSpPr/>
          <p:nvPr/>
        </p:nvSpPr>
        <p:spPr>
          <a:xfrm>
            <a:off x="6204240" y="4283280"/>
            <a:ext cx="612720" cy="230040"/>
          </a:xfrm>
          <a:prstGeom prst="rect">
            <a:avLst/>
          </a:prstGeom>
          <a:noFill/>
          <a:ln>
            <a:noFill/>
          </a:ln>
        </p:spPr>
        <p:style>
          <a:lnRef idx="0"/>
          <a:fillRef idx="0"/>
          <a:effectRef idx="0"/>
          <a:fontRef idx="minor"/>
        </p:style>
        <p:txBody>
          <a:bodyPr lIns="90000" rIns="90000" tIns="91440" bIns="91440" anchor="ctr"/>
          <a:p>
            <a:pPr>
              <a:lnSpc>
                <a:spcPct val="100000"/>
              </a:lnSpc>
            </a:pPr>
            <a:r>
              <a:rPr b="0" lang="fr-FR" sz="1400" spc="-1" strike="noStrike">
                <a:solidFill>
                  <a:srgbClr val="000000"/>
                </a:solidFill>
                <a:uFill>
                  <a:solidFill>
                    <a:srgbClr val="ffffff"/>
                  </a:solidFill>
                </a:uFill>
                <a:latin typeface="Arial"/>
                <a:ea typeface="Arial"/>
              </a:rPr>
              <a:t>1937</a:t>
            </a:r>
            <a:endParaRPr b="0" lang="fr-FR" sz="1800" spc="-1" strike="noStrike">
              <a:solidFill>
                <a:srgbClr val="000000"/>
              </a:solidFill>
              <a:uFill>
                <a:solidFill>
                  <a:srgbClr val="ffffff"/>
                </a:solidFill>
              </a:uFill>
              <a:latin typeface="Arial"/>
            </a:endParaRPr>
          </a:p>
        </p:txBody>
      </p:sp>
      <p:sp>
        <p:nvSpPr>
          <p:cNvPr id="209" name="CustomShape 4"/>
          <p:cNvSpPr/>
          <p:nvPr/>
        </p:nvSpPr>
        <p:spPr>
          <a:xfrm>
            <a:off x="5413320" y="685800"/>
            <a:ext cx="1411560" cy="528480"/>
          </a:xfrm>
          <a:prstGeom prst="rect">
            <a:avLst/>
          </a:prstGeom>
          <a:noFill/>
          <a:ln>
            <a:noFill/>
          </a:ln>
        </p:spPr>
        <p:style>
          <a:lnRef idx="0"/>
          <a:fillRef idx="0"/>
          <a:effectRef idx="0"/>
          <a:fontRef idx="minor"/>
        </p:style>
      </p:sp>
      <p:sp>
        <p:nvSpPr>
          <p:cNvPr id="210" name="CustomShape 5"/>
          <p:cNvSpPr/>
          <p:nvPr/>
        </p:nvSpPr>
        <p:spPr>
          <a:xfrm>
            <a:off x="7783560" y="6370560"/>
            <a:ext cx="1295280" cy="455400"/>
          </a:xfrm>
          <a:prstGeom prst="rect">
            <a:avLst/>
          </a:prstGeom>
          <a:noFill/>
          <a:ln>
            <a:noFill/>
          </a:ln>
        </p:spPr>
        <p:style>
          <a:lnRef idx="0"/>
          <a:fillRef idx="0"/>
          <a:effectRef idx="0"/>
          <a:fontRef idx="minor"/>
        </p:style>
        <p:txBody>
          <a:bodyPr lIns="90000" rIns="90000" tIns="91440" bIns="91440" anchor="ctr"/>
          <a:p>
            <a:pPr>
              <a:lnSpc>
                <a:spcPct val="100000"/>
              </a:lnSpc>
            </a:pPr>
            <a:fld id="{5D80E138-58A7-4B72-8517-536E0F5089F6}" type="slidenum">
              <a:rPr b="0" lang="fr-FR" sz="1400" spc="-1" strike="noStrike">
                <a:solidFill>
                  <a:srgbClr val="000000"/>
                </a:solidFill>
                <a:uFill>
                  <a:solidFill>
                    <a:srgbClr val="ffffff"/>
                  </a:solidFill>
                </a:uFill>
                <a:latin typeface="Arial"/>
                <a:ea typeface="Arial"/>
              </a:rPr>
              <a:t>&lt;numéro&gt;</a:t>
            </a:fld>
            <a:endParaRPr b="0" lang="fr-FR" sz="1800" spc="-1" strike="noStrike">
              <a:solidFill>
                <a:srgbClr val="000000"/>
              </a:solidFill>
              <a:uFill>
                <a:solidFill>
                  <a:srgbClr val="ffffff"/>
                </a:solidFill>
              </a:uFill>
              <a:latin typeface="Arial"/>
            </a:endParaRPr>
          </a:p>
        </p:txBody>
      </p:sp>
      <p:sp>
        <p:nvSpPr>
          <p:cNvPr id="211" name="CustomShape 6"/>
          <p:cNvSpPr/>
          <p:nvPr/>
        </p:nvSpPr>
        <p:spPr>
          <a:xfrm>
            <a:off x="3116520" y="1498680"/>
            <a:ext cx="6369480" cy="741600"/>
          </a:xfrm>
          <a:prstGeom prst="rect">
            <a:avLst/>
          </a:prstGeom>
          <a:noFill/>
          <a:ln>
            <a:noFill/>
          </a:ln>
        </p:spPr>
        <p:style>
          <a:lnRef idx="0"/>
          <a:fillRef idx="0"/>
          <a:effectRef idx="0"/>
          <a:fontRef idx="minor"/>
        </p:style>
      </p:sp>
      <p:sp>
        <p:nvSpPr>
          <p:cNvPr id="212" name="CustomShape 7"/>
          <p:cNvSpPr/>
          <p:nvPr/>
        </p:nvSpPr>
        <p:spPr>
          <a:xfrm>
            <a:off x="5413320" y="685800"/>
            <a:ext cx="2132280" cy="594000"/>
          </a:xfrm>
          <a:prstGeom prst="rect">
            <a:avLst/>
          </a:prstGeom>
          <a:noFill/>
          <a:ln>
            <a:noFill/>
          </a:ln>
        </p:spPr>
        <p:style>
          <a:lnRef idx="0"/>
          <a:fillRef idx="0"/>
          <a:effectRef idx="0"/>
          <a:fontRef idx="minor"/>
        </p:style>
      </p:sp>
      <p:pic>
        <p:nvPicPr>
          <p:cNvPr id="213" name="Shape 294" descr=""/>
          <p:cNvPicPr/>
          <p:nvPr/>
        </p:nvPicPr>
        <p:blipFill>
          <a:blip r:embed="rId4"/>
          <a:stretch/>
        </p:blipFill>
        <p:spPr>
          <a:xfrm>
            <a:off x="948960" y="4699440"/>
            <a:ext cx="1561320" cy="1404360"/>
          </a:xfrm>
          <a:prstGeom prst="rect">
            <a:avLst/>
          </a:prstGeom>
          <a:ln>
            <a:noFill/>
          </a:ln>
        </p:spPr>
      </p:pic>
      <p:pic>
        <p:nvPicPr>
          <p:cNvPr id="214" name="Shape 295" descr=""/>
          <p:cNvPicPr/>
          <p:nvPr/>
        </p:nvPicPr>
        <p:blipFill>
          <a:blip r:embed="rId5"/>
          <a:stretch/>
        </p:blipFill>
        <p:spPr>
          <a:xfrm>
            <a:off x="2776320" y="4628160"/>
            <a:ext cx="1523520" cy="1476000"/>
          </a:xfrm>
          <a:prstGeom prst="rect">
            <a:avLst/>
          </a:prstGeom>
          <a:ln>
            <a:noFill/>
          </a:ln>
        </p:spPr>
      </p:pic>
      <p:pic>
        <p:nvPicPr>
          <p:cNvPr id="215" name="Shape 296" descr=""/>
          <p:cNvPicPr/>
          <p:nvPr/>
        </p:nvPicPr>
        <p:blipFill>
          <a:blip r:embed="rId6"/>
          <a:stretch/>
        </p:blipFill>
        <p:spPr>
          <a:xfrm>
            <a:off x="4639680" y="4625280"/>
            <a:ext cx="1454760" cy="1417680"/>
          </a:xfrm>
          <a:prstGeom prst="rect">
            <a:avLst/>
          </a:prstGeom>
          <a:ln>
            <a:noFill/>
          </a:ln>
        </p:spPr>
      </p:pic>
      <p:pic>
        <p:nvPicPr>
          <p:cNvPr id="216" name="Shape 297" descr=""/>
          <p:cNvPicPr/>
          <p:nvPr/>
        </p:nvPicPr>
        <p:blipFill>
          <a:blip r:embed="rId7"/>
          <a:stretch/>
        </p:blipFill>
        <p:spPr>
          <a:xfrm>
            <a:off x="6456960" y="4667400"/>
            <a:ext cx="1491120" cy="1333440"/>
          </a:xfrm>
          <a:prstGeom prst="rect">
            <a:avLst/>
          </a:prstGeom>
          <a:ln>
            <a:noFill/>
          </a:ln>
        </p:spPr>
      </p:pic>
    </p:spTree>
  </p:cSld>
  <p:transition spd="slow">
    <p:fade/>
  </p:transition>
  <p:timing>
    <p:tnLst>
      <p:par>
        <p:cTn id="9" dur="indefinite" restart="never" nodeType="tmRoot">
          <p:childTnLst>
            <p:seq>
              <p:cTn id="10" nodeType="mainSeq"/>
              <p:prevCondLst>
                <p:cond delay="0" evt="onPrev">
                  <p:tgtEl>
                    <p:sldTgt/>
                  </p:tgtEl>
                </p:cond>
              </p:prevCondLst>
              <p:nextCondLst>
                <p:cond delay="0"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7" name="CustomShape 1"/>
          <p:cNvSpPr/>
          <p:nvPr/>
        </p:nvSpPr>
        <p:spPr>
          <a:xfrm>
            <a:off x="362880" y="688680"/>
            <a:ext cx="8426880" cy="5256000"/>
          </a:xfrm>
          <a:prstGeom prst="rect">
            <a:avLst/>
          </a:prstGeom>
          <a:noFill/>
          <a:ln>
            <a:noFill/>
          </a:ln>
        </p:spPr>
        <p:style>
          <a:lnRef idx="0"/>
          <a:fillRef idx="0"/>
          <a:effectRef idx="0"/>
          <a:fontRef idx="minor"/>
        </p:style>
        <p:txBody>
          <a:bodyPr lIns="180000" rIns="108000" tIns="180000" bIns="46080"/>
          <a:p>
            <a:pPr algn="just">
              <a:lnSpc>
                <a:spcPct val="115000"/>
              </a:lnSpc>
            </a:pPr>
            <a:r>
              <a:rPr b="1" lang="fr-FR" sz="1800" spc="-1" strike="noStrike">
                <a:solidFill>
                  <a:srgbClr val="000000"/>
                </a:solidFill>
                <a:uFill>
                  <a:solidFill>
                    <a:srgbClr val="ffffff"/>
                  </a:solidFill>
                </a:uFill>
                <a:latin typeface="Times New Roman"/>
                <a:ea typeface="Times New Roman"/>
              </a:rPr>
              <a:t>Des collections patrimoniales :</a:t>
            </a:r>
            <a:endParaRPr b="0" lang="fr-FR" sz="1800" spc="-1" strike="noStrike">
              <a:solidFill>
                <a:srgbClr val="000000"/>
              </a:solidFill>
              <a:uFill>
                <a:solidFill>
                  <a:srgbClr val="ffffff"/>
                </a:solidFill>
              </a:uFill>
              <a:latin typeface="Arial"/>
            </a:endParaRPr>
          </a:p>
          <a:p>
            <a:pPr algn="just">
              <a:lnSpc>
                <a:spcPct val="115000"/>
              </a:lnSpc>
            </a:pPr>
            <a:endParaRPr b="0" lang="fr-FR" sz="1800" spc="-1" strike="noStrike">
              <a:solidFill>
                <a:srgbClr val="000000"/>
              </a:solidFill>
              <a:uFill>
                <a:solidFill>
                  <a:srgbClr val="ffffff"/>
                </a:solidFill>
              </a:uFill>
              <a:latin typeface="Arial"/>
            </a:endParaRPr>
          </a:p>
          <a:p>
            <a:pPr indent="-216000" algn="just">
              <a:lnSpc>
                <a:spcPct val="115000"/>
              </a:lnSpc>
              <a:buClr>
                <a:srgbClr val="000000"/>
              </a:buClr>
              <a:buFont typeface="Noto Symbol"/>
              <a:buChar char="✧"/>
            </a:pPr>
            <a:r>
              <a:rPr b="0" lang="fr-FR" sz="1600" spc="-1" strike="noStrike">
                <a:solidFill>
                  <a:srgbClr val="000000"/>
                </a:solidFill>
                <a:uFill>
                  <a:solidFill>
                    <a:srgbClr val="ffffff"/>
                  </a:solidFill>
                </a:uFill>
                <a:latin typeface="Times New Roman"/>
                <a:ea typeface="Times New Roman"/>
              </a:rPr>
              <a:t>5500h  d’enregistrements publiés ou inédits (dont les 2/3 sont numérisés)</a:t>
            </a:r>
            <a:endParaRPr b="0" lang="fr-FR" sz="1800" spc="-1" strike="noStrike">
              <a:solidFill>
                <a:srgbClr val="000000"/>
              </a:solidFill>
              <a:uFill>
                <a:solidFill>
                  <a:srgbClr val="ffffff"/>
                </a:solidFill>
              </a:uFill>
              <a:latin typeface="Arial"/>
            </a:endParaRPr>
          </a:p>
          <a:p>
            <a:pPr indent="-216000" algn="just">
              <a:lnSpc>
                <a:spcPct val="115000"/>
              </a:lnSpc>
              <a:buClr>
                <a:srgbClr val="000000"/>
              </a:buClr>
              <a:buFont typeface="Noto Symbol"/>
              <a:buChar char="✧"/>
            </a:pPr>
            <a:r>
              <a:rPr b="0" lang="fr-FR" sz="1600" spc="-1" strike="noStrike">
                <a:solidFill>
                  <a:srgbClr val="000000"/>
                </a:solidFill>
                <a:uFill>
                  <a:solidFill>
                    <a:srgbClr val="ffffff"/>
                  </a:solidFill>
                </a:uFill>
                <a:latin typeface="Times New Roman"/>
                <a:ea typeface="Times New Roman"/>
              </a:rPr>
              <a:t> </a:t>
            </a:r>
            <a:r>
              <a:rPr b="0" lang="fr-FR" sz="1600" spc="-1" strike="noStrike">
                <a:solidFill>
                  <a:srgbClr val="000000"/>
                </a:solidFill>
                <a:uFill>
                  <a:solidFill>
                    <a:srgbClr val="ffffff"/>
                  </a:solidFill>
                </a:uFill>
                <a:latin typeface="Times New Roman"/>
                <a:ea typeface="Times New Roman"/>
              </a:rPr>
              <a:t>Musique traditionnelle, enquêtes ethnographiques et ethnolinguistiques</a:t>
            </a:r>
            <a:endParaRPr b="0" lang="fr-FR" sz="1800" spc="-1" strike="noStrike">
              <a:solidFill>
                <a:srgbClr val="000000"/>
              </a:solidFill>
              <a:uFill>
                <a:solidFill>
                  <a:srgbClr val="ffffff"/>
                </a:solidFill>
              </a:uFill>
              <a:latin typeface="Arial"/>
            </a:endParaRPr>
          </a:p>
          <a:p>
            <a:pPr indent="-216000" algn="just">
              <a:lnSpc>
                <a:spcPct val="115000"/>
              </a:lnSpc>
              <a:buClr>
                <a:srgbClr val="000000"/>
              </a:buClr>
              <a:buFont typeface="Noto Symbol"/>
              <a:buChar char="✧"/>
            </a:pPr>
            <a:r>
              <a:rPr b="0" lang="fr-FR" sz="1600" spc="-1" strike="noStrike">
                <a:solidFill>
                  <a:srgbClr val="000000"/>
                </a:solidFill>
                <a:uFill>
                  <a:solidFill>
                    <a:srgbClr val="ffffff"/>
                  </a:solidFill>
                </a:uFill>
                <a:latin typeface="Times New Roman"/>
                <a:ea typeface="Times New Roman"/>
              </a:rPr>
              <a:t> </a:t>
            </a:r>
            <a:r>
              <a:rPr b="0" lang="fr-FR" sz="1600" spc="-1" strike="noStrike">
                <a:solidFill>
                  <a:srgbClr val="000000"/>
                </a:solidFill>
                <a:uFill>
                  <a:solidFill>
                    <a:srgbClr val="ffffff"/>
                  </a:solidFill>
                </a:uFill>
                <a:latin typeface="Times New Roman"/>
                <a:ea typeface="Times New Roman"/>
              </a:rPr>
              <a:t>Littérature orale</a:t>
            </a:r>
            <a:endParaRPr b="0" lang="fr-FR" sz="1800" spc="-1" strike="noStrike">
              <a:solidFill>
                <a:srgbClr val="000000"/>
              </a:solidFill>
              <a:uFill>
                <a:solidFill>
                  <a:srgbClr val="ffffff"/>
                </a:solidFill>
              </a:uFill>
              <a:latin typeface="Arial"/>
            </a:endParaRPr>
          </a:p>
          <a:p>
            <a:pPr indent="-216000" algn="just">
              <a:lnSpc>
                <a:spcPct val="115000"/>
              </a:lnSpc>
              <a:buClr>
                <a:srgbClr val="000000"/>
              </a:buClr>
              <a:buFont typeface="Noto Symbol"/>
              <a:buChar char="✧"/>
            </a:pPr>
            <a:r>
              <a:rPr b="0" lang="fr-FR" sz="1600" spc="-1" strike="noStrike">
                <a:solidFill>
                  <a:srgbClr val="000000"/>
                </a:solidFill>
                <a:uFill>
                  <a:solidFill>
                    <a:srgbClr val="ffffff"/>
                  </a:solidFill>
                </a:uFill>
                <a:latin typeface="Times New Roman"/>
                <a:ea typeface="Times New Roman"/>
              </a:rPr>
              <a:t> </a:t>
            </a:r>
            <a:r>
              <a:rPr b="0" lang="fr-FR" sz="1600" spc="-1" strike="noStrike">
                <a:solidFill>
                  <a:srgbClr val="000000"/>
                </a:solidFill>
                <a:uFill>
                  <a:solidFill>
                    <a:srgbClr val="ffffff"/>
                  </a:solidFill>
                </a:uFill>
                <a:latin typeface="Times New Roman"/>
                <a:ea typeface="Times New Roman"/>
              </a:rPr>
              <a:t>Enregistrements du monde entier, de 1900 à nos jours</a:t>
            </a:r>
            <a:endParaRPr b="0" lang="fr-FR" sz="1800" spc="-1" strike="noStrike">
              <a:solidFill>
                <a:srgbClr val="000000"/>
              </a:solidFill>
              <a:uFill>
                <a:solidFill>
                  <a:srgbClr val="ffffff"/>
                </a:solidFill>
              </a:uFill>
              <a:latin typeface="Arial"/>
            </a:endParaRPr>
          </a:p>
          <a:p>
            <a:pPr indent="-216000" algn="just">
              <a:lnSpc>
                <a:spcPct val="115000"/>
              </a:lnSpc>
              <a:buClr>
                <a:srgbClr val="000000"/>
              </a:buClr>
              <a:buFont typeface="Noto Symbol"/>
              <a:buChar char="✧"/>
            </a:pPr>
            <a:r>
              <a:rPr b="0" lang="fr-FR" sz="1600" spc="-1" strike="noStrike">
                <a:solidFill>
                  <a:srgbClr val="000000"/>
                </a:solidFill>
                <a:uFill>
                  <a:solidFill>
                    <a:srgbClr val="ffffff"/>
                  </a:solidFill>
                </a:uFill>
                <a:latin typeface="Times New Roman"/>
                <a:ea typeface="Times New Roman"/>
              </a:rPr>
              <a:t> </a:t>
            </a:r>
            <a:r>
              <a:rPr b="0" lang="fr-FR" sz="1600" spc="-1" strike="noStrike">
                <a:solidFill>
                  <a:srgbClr val="000000"/>
                </a:solidFill>
                <a:uFill>
                  <a:solidFill>
                    <a:srgbClr val="ffffff"/>
                  </a:solidFill>
                </a:uFill>
                <a:latin typeface="Times New Roman"/>
                <a:ea typeface="Times New Roman"/>
              </a:rPr>
              <a:t>60 000 fiches documentaires, 40 200 sons numérisés, 24 000 en consultation libre</a:t>
            </a:r>
            <a:endParaRPr b="0" lang="fr-FR" sz="1800" spc="-1" strike="noStrike">
              <a:solidFill>
                <a:srgbClr val="000000"/>
              </a:solidFill>
              <a:uFill>
                <a:solidFill>
                  <a:srgbClr val="ffffff"/>
                </a:solidFill>
              </a:uFill>
              <a:latin typeface="Arial"/>
            </a:endParaRPr>
          </a:p>
          <a:p>
            <a:pPr algn="just">
              <a:lnSpc>
                <a:spcPct val="115000"/>
              </a:lnSpc>
            </a:pPr>
            <a:endParaRPr b="0" lang="fr-FR" sz="1800" spc="-1" strike="noStrike">
              <a:solidFill>
                <a:srgbClr val="000000"/>
              </a:solidFill>
              <a:uFill>
                <a:solidFill>
                  <a:srgbClr val="ffffff"/>
                </a:solidFill>
              </a:uFill>
              <a:latin typeface="Arial"/>
            </a:endParaRPr>
          </a:p>
          <a:p>
            <a:pPr algn="just">
              <a:lnSpc>
                <a:spcPct val="115000"/>
              </a:lnSpc>
            </a:pPr>
            <a:endParaRPr b="0" lang="fr-FR" sz="1800" spc="-1" strike="noStrike">
              <a:solidFill>
                <a:srgbClr val="000000"/>
              </a:solidFill>
              <a:uFill>
                <a:solidFill>
                  <a:srgbClr val="ffffff"/>
                </a:solidFill>
              </a:uFill>
              <a:latin typeface="Arial"/>
            </a:endParaRPr>
          </a:p>
          <a:p>
            <a:pPr algn="just">
              <a:lnSpc>
                <a:spcPct val="115000"/>
              </a:lnSpc>
            </a:pPr>
            <a:endParaRPr b="0" lang="fr-FR" sz="1800" spc="-1" strike="noStrike">
              <a:solidFill>
                <a:srgbClr val="000000"/>
              </a:solidFill>
              <a:uFill>
                <a:solidFill>
                  <a:srgbClr val="ffffff"/>
                </a:solidFill>
              </a:uFill>
              <a:latin typeface="Arial"/>
            </a:endParaRPr>
          </a:p>
          <a:p>
            <a:pPr algn="just">
              <a:lnSpc>
                <a:spcPct val="115000"/>
              </a:lnSpc>
            </a:pPr>
            <a:endParaRPr b="0" lang="fr-FR" sz="1800" spc="-1" strike="noStrike">
              <a:solidFill>
                <a:srgbClr val="000000"/>
              </a:solidFill>
              <a:uFill>
                <a:solidFill>
                  <a:srgbClr val="ffffff"/>
                </a:solidFill>
              </a:uFill>
              <a:latin typeface="Arial"/>
            </a:endParaRPr>
          </a:p>
          <a:p>
            <a:pPr algn="just">
              <a:lnSpc>
                <a:spcPct val="115000"/>
              </a:lnSpc>
            </a:pPr>
            <a:endParaRPr b="0" lang="fr-FR" sz="1800" spc="-1" strike="noStrike">
              <a:solidFill>
                <a:srgbClr val="000000"/>
              </a:solidFill>
              <a:uFill>
                <a:solidFill>
                  <a:srgbClr val="ffffff"/>
                </a:solidFill>
              </a:uFill>
              <a:latin typeface="Arial"/>
            </a:endParaRPr>
          </a:p>
          <a:p>
            <a:pPr algn="just">
              <a:lnSpc>
                <a:spcPct val="115000"/>
              </a:lnSpc>
            </a:pPr>
            <a:endParaRPr b="0" lang="fr-FR" sz="1800" spc="-1" strike="noStrike">
              <a:solidFill>
                <a:srgbClr val="000000"/>
              </a:solidFill>
              <a:uFill>
                <a:solidFill>
                  <a:srgbClr val="ffffff"/>
                </a:solidFill>
              </a:uFill>
              <a:latin typeface="Arial"/>
            </a:endParaRPr>
          </a:p>
          <a:p>
            <a:pPr algn="just">
              <a:lnSpc>
                <a:spcPct val="115000"/>
              </a:lnSpc>
            </a:pPr>
            <a:endParaRPr b="0" lang="fr-FR" sz="1800" spc="-1" strike="noStrike">
              <a:solidFill>
                <a:srgbClr val="000000"/>
              </a:solidFill>
              <a:uFill>
                <a:solidFill>
                  <a:srgbClr val="ffffff"/>
                </a:solidFill>
              </a:uFill>
              <a:latin typeface="Arial"/>
            </a:endParaRPr>
          </a:p>
          <a:p>
            <a:pPr algn="just">
              <a:lnSpc>
                <a:spcPct val="115000"/>
              </a:lnSpc>
            </a:pPr>
            <a:endParaRPr b="0" lang="fr-FR" sz="1800" spc="-1" strike="noStrike">
              <a:solidFill>
                <a:srgbClr val="000000"/>
              </a:solidFill>
              <a:uFill>
                <a:solidFill>
                  <a:srgbClr val="ffffff"/>
                </a:solidFill>
              </a:uFill>
              <a:latin typeface="Arial"/>
            </a:endParaRPr>
          </a:p>
          <a:p>
            <a:pPr algn="just">
              <a:lnSpc>
                <a:spcPct val="115000"/>
              </a:lnSpc>
            </a:pPr>
            <a:endParaRPr b="0" lang="fr-FR" sz="1800" spc="-1" strike="noStrike">
              <a:solidFill>
                <a:srgbClr val="000000"/>
              </a:solidFill>
              <a:uFill>
                <a:solidFill>
                  <a:srgbClr val="ffffff"/>
                </a:solidFill>
              </a:uFill>
              <a:latin typeface="Arial"/>
            </a:endParaRPr>
          </a:p>
          <a:p>
            <a:pPr algn="just">
              <a:lnSpc>
                <a:spcPct val="115000"/>
              </a:lnSpc>
            </a:pPr>
            <a:endParaRPr b="0" lang="fr-FR" sz="1800" spc="-1" strike="noStrike">
              <a:solidFill>
                <a:srgbClr val="000000"/>
              </a:solidFill>
              <a:uFill>
                <a:solidFill>
                  <a:srgbClr val="ffffff"/>
                </a:solidFill>
              </a:uFill>
              <a:latin typeface="Arial"/>
            </a:endParaRPr>
          </a:p>
          <a:p>
            <a:pPr algn="just">
              <a:lnSpc>
                <a:spcPct val="115000"/>
              </a:lnSpc>
            </a:pPr>
            <a:endParaRPr b="0" lang="fr-FR" sz="1800" spc="-1" strike="noStrike">
              <a:solidFill>
                <a:srgbClr val="000000"/>
              </a:solidFill>
              <a:uFill>
                <a:solidFill>
                  <a:srgbClr val="ffffff"/>
                </a:solidFill>
              </a:uFill>
              <a:latin typeface="Arial"/>
            </a:endParaRPr>
          </a:p>
          <a:p>
            <a:pPr algn="just">
              <a:lnSpc>
                <a:spcPct val="115000"/>
              </a:lnSpc>
            </a:pPr>
            <a:endParaRPr b="0" lang="fr-FR" sz="1800" spc="-1" strike="noStrike">
              <a:solidFill>
                <a:srgbClr val="000000"/>
              </a:solidFill>
              <a:uFill>
                <a:solidFill>
                  <a:srgbClr val="ffffff"/>
                </a:solidFill>
              </a:uFill>
              <a:latin typeface="Arial"/>
            </a:endParaRPr>
          </a:p>
        </p:txBody>
      </p:sp>
      <p:sp>
        <p:nvSpPr>
          <p:cNvPr id="218" name="CustomShape 2"/>
          <p:cNvSpPr/>
          <p:nvPr/>
        </p:nvSpPr>
        <p:spPr>
          <a:xfrm>
            <a:off x="7783560" y="6370560"/>
            <a:ext cx="1295280" cy="455400"/>
          </a:xfrm>
          <a:prstGeom prst="rect">
            <a:avLst/>
          </a:prstGeom>
          <a:noFill/>
          <a:ln>
            <a:noFill/>
          </a:ln>
        </p:spPr>
        <p:style>
          <a:lnRef idx="0"/>
          <a:fillRef idx="0"/>
          <a:effectRef idx="0"/>
          <a:fontRef idx="minor"/>
        </p:style>
        <p:txBody>
          <a:bodyPr lIns="92160" rIns="92160" tIns="46080" bIns="46080" anchor="ctr"/>
          <a:p>
            <a:pPr>
              <a:lnSpc>
                <a:spcPct val="100000"/>
              </a:lnSpc>
            </a:pP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p:txBody>
      </p:sp>
      <p:sp>
        <p:nvSpPr>
          <p:cNvPr id="219" name="CustomShape 3"/>
          <p:cNvSpPr/>
          <p:nvPr/>
        </p:nvSpPr>
        <p:spPr>
          <a:xfrm>
            <a:off x="8556840" y="6333120"/>
            <a:ext cx="546840" cy="523080"/>
          </a:xfrm>
          <a:prstGeom prst="rect">
            <a:avLst/>
          </a:prstGeom>
          <a:noFill/>
          <a:ln>
            <a:noFill/>
          </a:ln>
        </p:spPr>
        <p:style>
          <a:lnRef idx="0"/>
          <a:fillRef idx="0"/>
          <a:effectRef idx="0"/>
          <a:fontRef idx="minor"/>
        </p:style>
        <p:txBody>
          <a:bodyPr lIns="90000" rIns="90000" tIns="91440" bIns="91440" anchor="ctr"/>
          <a:p>
            <a:pPr>
              <a:lnSpc>
                <a:spcPct val="100000"/>
              </a:lnSpc>
            </a:pPr>
            <a:fld id="{1CADD299-0FF8-404C-8F33-85BB9387B948}" type="slidenum">
              <a:rPr b="0" lang="fr-FR" sz="1400" spc="-1" strike="noStrike">
                <a:solidFill>
                  <a:srgbClr val="000000"/>
                </a:solidFill>
                <a:uFill>
                  <a:solidFill>
                    <a:srgbClr val="ffffff"/>
                  </a:solidFill>
                </a:uFill>
                <a:latin typeface="Arial"/>
                <a:ea typeface="Arial"/>
              </a:rPr>
              <a:t>&lt;numéro&gt;</a:t>
            </a:fld>
            <a:endParaRPr b="0" lang="fr-FR" sz="1800" spc="-1" strike="noStrike">
              <a:solidFill>
                <a:srgbClr val="000000"/>
              </a:solidFill>
              <a:uFill>
                <a:solidFill>
                  <a:srgbClr val="ffffff"/>
                </a:solidFill>
              </a:uFill>
              <a:latin typeface="Arial"/>
            </a:endParaRPr>
          </a:p>
        </p:txBody>
      </p:sp>
      <p:pic>
        <p:nvPicPr>
          <p:cNvPr id="220" name="Shape 307" descr=""/>
          <p:cNvPicPr/>
          <p:nvPr/>
        </p:nvPicPr>
        <p:blipFill>
          <a:blip r:embed="rId1"/>
          <a:stretch/>
        </p:blipFill>
        <p:spPr>
          <a:xfrm>
            <a:off x="549360" y="3278880"/>
            <a:ext cx="6589080" cy="2800080"/>
          </a:xfrm>
          <a:prstGeom prst="rect">
            <a:avLst/>
          </a:prstGeom>
          <a:ln>
            <a:solidFill>
              <a:srgbClr val="3366ff"/>
            </a:solidFill>
          </a:ln>
        </p:spPr>
      </p:pic>
      <p:sp>
        <p:nvSpPr>
          <p:cNvPr id="221" name="CustomShape 4"/>
          <p:cNvSpPr/>
          <p:nvPr/>
        </p:nvSpPr>
        <p:spPr>
          <a:xfrm>
            <a:off x="7358040" y="3987720"/>
            <a:ext cx="1720440" cy="684000"/>
          </a:xfrm>
          <a:prstGeom prst="rect">
            <a:avLst/>
          </a:prstGeom>
          <a:noFill/>
          <a:ln>
            <a:solidFill>
              <a:srgbClr val="0000ff"/>
            </a:solidFill>
          </a:ln>
        </p:spPr>
        <p:style>
          <a:lnRef idx="0"/>
          <a:fillRef idx="0"/>
          <a:effectRef idx="0"/>
          <a:fontRef idx="minor"/>
        </p:style>
        <p:txBody>
          <a:bodyPr lIns="90000" rIns="90000" tIns="91440" bIns="91440"/>
          <a:p>
            <a:pPr>
              <a:lnSpc>
                <a:spcPct val="100000"/>
              </a:lnSpc>
            </a:pPr>
            <a:r>
              <a:rPr b="0" lang="fr-FR" sz="1100" spc="-1" strike="noStrike">
                <a:solidFill>
                  <a:srgbClr val="000000"/>
                </a:solidFill>
                <a:uFill>
                  <a:solidFill>
                    <a:srgbClr val="ffffff"/>
                  </a:solidFill>
                </a:uFill>
                <a:latin typeface="Arial"/>
                <a:ea typeface="Arial"/>
              </a:rPr>
              <a:t>In « Voix du Monde », </a:t>
            </a:r>
            <a:endParaRPr b="0" lang="fr-FR" sz="1800" spc="-1" strike="noStrike">
              <a:solidFill>
                <a:srgbClr val="000000"/>
              </a:solidFill>
              <a:uFill>
                <a:solidFill>
                  <a:srgbClr val="ffffff"/>
                </a:solidFill>
              </a:uFill>
              <a:latin typeface="Arial"/>
            </a:endParaRPr>
          </a:p>
          <a:p>
            <a:pPr>
              <a:lnSpc>
                <a:spcPct val="100000"/>
              </a:lnSpc>
            </a:pPr>
            <a:r>
              <a:rPr b="0" lang="fr-FR" sz="1100" spc="-1" strike="noStrike">
                <a:solidFill>
                  <a:srgbClr val="000000"/>
                </a:solidFill>
                <a:uFill>
                  <a:solidFill>
                    <a:srgbClr val="ffffff"/>
                  </a:solidFill>
                </a:uFill>
                <a:latin typeface="Arial"/>
                <a:ea typeface="Arial"/>
              </a:rPr>
              <a:t>Chant du Monde, 1996</a:t>
            </a:r>
            <a:endParaRPr b="0" lang="fr-FR" sz="1800" spc="-1" strike="noStrike">
              <a:solidFill>
                <a:srgbClr val="000000"/>
              </a:solidFill>
              <a:uFill>
                <a:solidFill>
                  <a:srgbClr val="ffffff"/>
                </a:solidFill>
              </a:uFill>
              <a:latin typeface="Arial"/>
            </a:endParaRPr>
          </a:p>
        </p:txBody>
      </p:sp>
      <p:sp>
        <p:nvSpPr>
          <p:cNvPr id="222" name="CustomShape 5"/>
          <p:cNvSpPr/>
          <p:nvPr/>
        </p:nvSpPr>
        <p:spPr>
          <a:xfrm>
            <a:off x="0" y="0"/>
            <a:ext cx="7465680" cy="684000"/>
          </a:xfrm>
          <a:prstGeom prst="rect">
            <a:avLst/>
          </a:prstGeom>
          <a:noFill/>
          <a:ln>
            <a:noFill/>
          </a:ln>
        </p:spPr>
        <p:style>
          <a:lnRef idx="0"/>
          <a:fillRef idx="0"/>
          <a:effectRef idx="0"/>
          <a:fontRef idx="minor"/>
        </p:style>
        <p:txBody>
          <a:bodyPr lIns="90000" rIns="90000" tIns="91440" bIns="91440" anchor="ctr"/>
          <a:p>
            <a:pPr>
              <a:lnSpc>
                <a:spcPct val="100000"/>
              </a:lnSpc>
            </a:pPr>
            <a:r>
              <a:rPr b="1" lang="fr-FR" sz="2400" spc="-1" strike="noStrike">
                <a:solidFill>
                  <a:srgbClr val="3333cc"/>
                </a:solidFill>
                <a:uFill>
                  <a:solidFill>
                    <a:srgbClr val="ffffff"/>
                  </a:solidFill>
                </a:uFill>
                <a:latin typeface="Times New Roman"/>
                <a:ea typeface="Times New Roman"/>
              </a:rPr>
              <a:t>       </a:t>
            </a:r>
            <a:r>
              <a:rPr b="1" lang="fr-FR" sz="2400" spc="-1" strike="noStrike">
                <a:solidFill>
                  <a:srgbClr val="3333cc"/>
                </a:solidFill>
                <a:uFill>
                  <a:solidFill>
                    <a:srgbClr val="ffffff"/>
                  </a:solidFill>
                </a:uFill>
                <a:latin typeface="Times New Roman"/>
                <a:ea typeface="Times New Roman"/>
              </a:rPr>
              <a:t>2</a:t>
            </a:r>
            <a:r>
              <a:rPr b="1" lang="fr-FR" sz="2000" spc="-1" strike="noStrike">
                <a:solidFill>
                  <a:srgbClr val="3333cc"/>
                </a:solidFill>
                <a:uFill>
                  <a:solidFill>
                    <a:srgbClr val="ffffff"/>
                  </a:solidFill>
                </a:uFill>
                <a:latin typeface="Times New Roman"/>
                <a:ea typeface="Times New Roman"/>
              </a:rPr>
              <a:t>. </a:t>
            </a:r>
            <a:r>
              <a:rPr b="1" lang="fr-FR" sz="2400" spc="-1" strike="noStrike">
                <a:solidFill>
                  <a:srgbClr val="3333cc"/>
                </a:solidFill>
                <a:uFill>
                  <a:solidFill>
                    <a:srgbClr val="ffffff"/>
                  </a:solidFill>
                </a:uFill>
                <a:latin typeface="Times New Roman"/>
                <a:ea typeface="Times New Roman"/>
              </a:rPr>
              <a:t>Le contexte</a:t>
            </a:r>
            <a:endParaRPr b="0" lang="fr-FR" sz="1800" spc="-1" strike="noStrike">
              <a:solidFill>
                <a:srgbClr val="000000"/>
              </a:solidFill>
              <a:uFill>
                <a:solidFill>
                  <a:srgbClr val="ffffff"/>
                </a:solidFill>
              </a:uFill>
              <a:latin typeface="Arial"/>
            </a:endParaRPr>
          </a:p>
        </p:txBody>
      </p:sp>
    </p:spTree>
  </p:cSld>
  <p:transition spd="med">
    <p:fade/>
  </p:transition>
  <p:timing>
    <p:tnLst>
      <p:par>
        <p:cTn id="11" dur="indefinite" restart="never" nodeType="tmRoot">
          <p:childTnLst>
            <p:seq>
              <p:cTn id="12" nodeType="mainSeq"/>
              <p:prevCondLst>
                <p:cond delay="0" evt="onPrev">
                  <p:tgtEl>
                    <p:sldTgt/>
                  </p:tgtEl>
                </p:cond>
              </p:prevCondLst>
              <p:nextCondLst>
                <p:cond delay="0" evt="onNext">
                  <p:tgtEl>
                    <p:sldTgt/>
                  </p:tgtEl>
                </p:cond>
              </p:nextCondLst>
            </p:seq>
            <p:seq>
              <p:cTn id="13" restart="whenNotActive" nodeType="interactiveSeq" fill="hold">
                <p:childTnLst>
                  <p:par>
                    <p:cTn id="14" fill="hold">
                      <p:stCondLst/>
                      <p:childTnLst>
                        <p:par>
                          <p:cTn id="15" fill="hold">
                            <p:stCondLst>
                              <p:cond delay="0"/>
                            </p:stCondLst>
                            <p:childTnLst>
                              <p:par>
                                <p:cTn id="16" nodeType="clickEffect" fill="hold" presetClass="mediacall">
                                  <p:stCondLst>
                                    <p:cond delay="0"/>
                                  </p:stCondLs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3" name="CustomShape 1"/>
          <p:cNvSpPr/>
          <p:nvPr/>
        </p:nvSpPr>
        <p:spPr>
          <a:xfrm>
            <a:off x="0" y="0"/>
            <a:ext cx="7465680" cy="684000"/>
          </a:xfrm>
          <a:prstGeom prst="rect">
            <a:avLst/>
          </a:prstGeom>
          <a:noFill/>
          <a:ln>
            <a:noFill/>
          </a:ln>
        </p:spPr>
        <p:style>
          <a:lnRef idx="0"/>
          <a:fillRef idx="0"/>
          <a:effectRef idx="0"/>
          <a:fontRef idx="minor"/>
        </p:style>
        <p:txBody>
          <a:bodyPr lIns="90000" rIns="90000" tIns="91440" bIns="91440" anchor="ctr"/>
          <a:p>
            <a:pPr>
              <a:lnSpc>
                <a:spcPct val="100000"/>
              </a:lnSpc>
            </a:pPr>
            <a:r>
              <a:rPr b="1" lang="fr-FR" sz="2400" spc="-1" strike="noStrike">
                <a:solidFill>
                  <a:srgbClr val="3333cc"/>
                </a:solidFill>
                <a:uFill>
                  <a:solidFill>
                    <a:srgbClr val="ffffff"/>
                  </a:solidFill>
                </a:uFill>
                <a:latin typeface="Times New Roman"/>
                <a:ea typeface="Times New Roman"/>
              </a:rPr>
              <a:t> </a:t>
            </a:r>
            <a:r>
              <a:rPr b="1" lang="fr-FR" sz="2400" spc="-1" strike="noStrike">
                <a:solidFill>
                  <a:srgbClr val="3333cc"/>
                </a:solidFill>
                <a:uFill>
                  <a:solidFill>
                    <a:srgbClr val="ffffff"/>
                  </a:solidFill>
                </a:uFill>
                <a:latin typeface="Times New Roman"/>
                <a:ea typeface="Times New Roman"/>
              </a:rPr>
              <a:t>	</a:t>
            </a:r>
            <a:r>
              <a:rPr b="1" lang="fr-FR" sz="2400" spc="-1" strike="noStrike">
                <a:solidFill>
                  <a:srgbClr val="3333cc"/>
                </a:solidFill>
                <a:uFill>
                  <a:solidFill>
                    <a:srgbClr val="ffffff"/>
                  </a:solidFill>
                </a:uFill>
                <a:latin typeface="Times New Roman"/>
                <a:ea typeface="Times New Roman"/>
              </a:rPr>
              <a:t>3. Les outils existants: Telemeta</a:t>
            </a:r>
            <a:endParaRPr b="0" lang="fr-FR" sz="1800" spc="-1" strike="noStrike">
              <a:solidFill>
                <a:srgbClr val="000000"/>
              </a:solidFill>
              <a:uFill>
                <a:solidFill>
                  <a:srgbClr val="ffffff"/>
                </a:solidFill>
              </a:uFill>
              <a:latin typeface="Arial"/>
            </a:endParaRPr>
          </a:p>
        </p:txBody>
      </p:sp>
      <p:sp>
        <p:nvSpPr>
          <p:cNvPr id="224" name="CustomShape 2"/>
          <p:cNvSpPr/>
          <p:nvPr/>
        </p:nvSpPr>
        <p:spPr>
          <a:xfrm>
            <a:off x="446040" y="876600"/>
            <a:ext cx="8239680" cy="5764680"/>
          </a:xfrm>
          <a:prstGeom prst="rect">
            <a:avLst/>
          </a:prstGeom>
          <a:noFill/>
          <a:ln>
            <a:noFill/>
          </a:ln>
        </p:spPr>
        <p:style>
          <a:lnRef idx="0"/>
          <a:fillRef idx="0"/>
          <a:effectRef idx="0"/>
          <a:fontRef idx="minor"/>
        </p:style>
        <p:txBody>
          <a:bodyPr lIns="90000" rIns="90000" tIns="91440" bIns="91440"/>
          <a:p>
            <a:pPr indent="-216000">
              <a:lnSpc>
                <a:spcPct val="100000"/>
              </a:lnSpc>
              <a:buClr>
                <a:srgbClr val="0000ff"/>
              </a:buClr>
              <a:buFont typeface="Times New Roman"/>
              <a:buChar char="✧"/>
            </a:pPr>
            <a:r>
              <a:rPr b="0" lang="fr-FR" sz="2400" spc="-1" strike="noStrike">
                <a:solidFill>
                  <a:srgbClr val="0000ff"/>
                </a:solidFill>
                <a:uFill>
                  <a:solidFill>
                    <a:srgbClr val="ffffff"/>
                  </a:solidFill>
                </a:uFill>
                <a:latin typeface="Times New Roman"/>
                <a:ea typeface="Times New Roman"/>
              </a:rPr>
              <a:t>Telemeta : Une plate-forme web collaborative</a:t>
            </a: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a:p>
            <a:pPr lvl="1" marL="457200" indent="-216000">
              <a:lnSpc>
                <a:spcPct val="100000"/>
              </a:lnSpc>
              <a:buClr>
                <a:srgbClr val="0000ff"/>
              </a:buClr>
              <a:buFont typeface="Times New Roman"/>
              <a:buChar char="•"/>
            </a:pPr>
            <a:r>
              <a:rPr b="0" lang="fr-FR" sz="2000" spc="-1" strike="noStrike">
                <a:solidFill>
                  <a:srgbClr val="0000ff"/>
                </a:solidFill>
                <a:uFill>
                  <a:solidFill>
                    <a:srgbClr val="ffffff"/>
                  </a:solidFill>
                </a:uFill>
                <a:latin typeface="Times New Roman"/>
                <a:ea typeface="Times New Roman"/>
              </a:rPr>
              <a:t> </a:t>
            </a:r>
            <a:r>
              <a:rPr b="0" lang="fr-FR" sz="2000" spc="-1" strike="noStrike">
                <a:solidFill>
                  <a:srgbClr val="0000ff"/>
                </a:solidFill>
                <a:uFill>
                  <a:solidFill>
                    <a:srgbClr val="ffffff"/>
                  </a:solidFill>
                </a:uFill>
                <a:latin typeface="Times New Roman"/>
                <a:ea typeface="Times New Roman"/>
              </a:rPr>
              <a:t>plate-forme audio avec des métadonnées</a:t>
            </a:r>
            <a:endParaRPr b="0" lang="fr-FR" sz="1800" spc="-1" strike="noStrike">
              <a:solidFill>
                <a:srgbClr val="000000"/>
              </a:solidFill>
              <a:uFill>
                <a:solidFill>
                  <a:srgbClr val="ffffff"/>
                </a:solidFill>
              </a:uFill>
              <a:latin typeface="Arial"/>
            </a:endParaRPr>
          </a:p>
          <a:p>
            <a:pPr>
              <a:lnSpc>
                <a:spcPct val="100000"/>
              </a:lnSpc>
            </a:pPr>
            <a:r>
              <a:rPr b="0" lang="fr-FR" sz="2000" spc="-1" strike="noStrike">
                <a:solidFill>
                  <a:srgbClr val="000000"/>
                </a:solidFill>
                <a:uFill>
                  <a:solidFill>
                    <a:srgbClr val="ffffff"/>
                  </a:solidFill>
                </a:uFill>
                <a:latin typeface="Times New Roman"/>
                <a:ea typeface="Times New Roman"/>
              </a:rPr>
              <a:t>accès, conservation et partage des données:</a:t>
            </a:r>
            <a:endParaRPr b="0" lang="fr-FR" sz="1800" spc="-1" strike="noStrike">
              <a:solidFill>
                <a:srgbClr val="000000"/>
              </a:solidFill>
              <a:uFill>
                <a:solidFill>
                  <a:srgbClr val="ffffff"/>
                </a:solidFill>
              </a:uFill>
              <a:latin typeface="Arial"/>
            </a:endParaRPr>
          </a:p>
          <a:p>
            <a:pPr>
              <a:lnSpc>
                <a:spcPct val="100000"/>
              </a:lnSpc>
            </a:pPr>
            <a:r>
              <a:rPr b="0" lang="fr-FR" sz="2000" spc="-1" strike="noStrike">
                <a:solidFill>
                  <a:srgbClr val="000000"/>
                </a:solidFill>
                <a:uFill>
                  <a:solidFill>
                    <a:srgbClr val="ffffff"/>
                  </a:solidFill>
                </a:uFill>
                <a:latin typeface="Times New Roman"/>
                <a:ea typeface="Times New Roman"/>
              </a:rPr>
              <a:t>Enrichissement de la documentation, moteur de recherche spécifique, multilinguisme, géolocalisation, gestion des droits d’accès...</a:t>
            </a: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a:p>
            <a:pPr lvl="1" marL="457200" indent="-216000">
              <a:lnSpc>
                <a:spcPct val="100000"/>
              </a:lnSpc>
              <a:buClr>
                <a:srgbClr val="0000ff"/>
              </a:buClr>
              <a:buFont typeface="Times New Roman"/>
              <a:buChar char="•"/>
            </a:pPr>
            <a:r>
              <a:rPr b="0" lang="fr-FR" sz="2000" spc="-1" strike="noStrike">
                <a:solidFill>
                  <a:srgbClr val="0000ff"/>
                </a:solidFill>
                <a:uFill>
                  <a:solidFill>
                    <a:srgbClr val="ffffff"/>
                  </a:solidFill>
                </a:uFill>
                <a:latin typeface="Times New Roman"/>
                <a:ea typeface="Times New Roman"/>
              </a:rPr>
              <a:t> </a:t>
            </a:r>
            <a:r>
              <a:rPr b="0" lang="fr-FR" sz="2000" spc="-1" strike="noStrike">
                <a:solidFill>
                  <a:srgbClr val="0000ff"/>
                </a:solidFill>
                <a:uFill>
                  <a:solidFill>
                    <a:srgbClr val="ffffff"/>
                  </a:solidFill>
                </a:uFill>
                <a:latin typeface="Times New Roman"/>
                <a:ea typeface="Times New Roman"/>
              </a:rPr>
              <a:t>application open-source</a:t>
            </a:r>
            <a:endParaRPr b="0" lang="fr-FR" sz="1800" spc="-1" strike="noStrike">
              <a:solidFill>
                <a:srgbClr val="000000"/>
              </a:solidFill>
              <a:uFill>
                <a:solidFill>
                  <a:srgbClr val="ffffff"/>
                </a:solidFill>
              </a:uFill>
              <a:latin typeface="Arial"/>
            </a:endParaRPr>
          </a:p>
          <a:p>
            <a:pPr>
              <a:lnSpc>
                <a:spcPct val="100000"/>
              </a:lnSpc>
            </a:pPr>
            <a:r>
              <a:rPr b="0" lang="fr-FR" sz="2000" spc="-1" strike="noStrike">
                <a:solidFill>
                  <a:srgbClr val="000000"/>
                </a:solidFill>
                <a:uFill>
                  <a:solidFill>
                    <a:srgbClr val="ffffff"/>
                  </a:solidFill>
                </a:uFill>
                <a:latin typeface="Times New Roman"/>
                <a:ea typeface="Times New Roman"/>
              </a:rPr>
              <a:t>(GPL-like licence) </a:t>
            </a:r>
            <a:r>
              <a:rPr b="0" lang="fr-FR" sz="2000" spc="-1" strike="noStrike" u="sng">
                <a:solidFill>
                  <a:srgbClr val="000000"/>
                </a:solidFill>
                <a:uFill>
                  <a:solidFill>
                    <a:srgbClr val="ffffff"/>
                  </a:solidFill>
                </a:uFill>
                <a:latin typeface="Times New Roman"/>
                <a:ea typeface="Times New Roman"/>
              </a:rPr>
              <a:t>standards web ouverts</a:t>
            </a:r>
            <a:r>
              <a:rPr b="0" lang="fr-FR" sz="2000" spc="-1" strike="noStrike">
                <a:solidFill>
                  <a:srgbClr val="000000"/>
                </a:solidFill>
                <a:uFill>
                  <a:solidFill>
                    <a:srgbClr val="ffffff"/>
                  </a:solidFill>
                </a:uFill>
                <a:latin typeface="Times New Roman"/>
                <a:ea typeface="Times New Roman"/>
              </a:rPr>
              <a:t>.</a:t>
            </a: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p:txBody>
      </p:sp>
      <p:sp>
        <p:nvSpPr>
          <p:cNvPr id="225" name="CustomShape 3"/>
          <p:cNvSpPr/>
          <p:nvPr/>
        </p:nvSpPr>
        <p:spPr>
          <a:xfrm>
            <a:off x="7783560" y="6370560"/>
            <a:ext cx="1295280" cy="455400"/>
          </a:xfrm>
          <a:prstGeom prst="rect">
            <a:avLst/>
          </a:prstGeom>
          <a:noFill/>
          <a:ln>
            <a:noFill/>
          </a:ln>
        </p:spPr>
        <p:style>
          <a:lnRef idx="0"/>
          <a:fillRef idx="0"/>
          <a:effectRef idx="0"/>
          <a:fontRef idx="minor"/>
        </p:style>
        <p:txBody>
          <a:bodyPr lIns="90000" rIns="90000" tIns="91440" bIns="91440" anchor="ctr"/>
          <a:p>
            <a:pPr>
              <a:lnSpc>
                <a:spcPct val="100000"/>
              </a:lnSpc>
            </a:pPr>
            <a:fld id="{EAFBEBD6-5925-4B35-B87A-2775215D7708}" type="slidenum">
              <a:rPr b="0" lang="fr-FR" sz="1400" spc="-1" strike="noStrike">
                <a:solidFill>
                  <a:srgbClr val="000000"/>
                </a:solidFill>
                <a:uFill>
                  <a:solidFill>
                    <a:srgbClr val="ffffff"/>
                  </a:solidFill>
                </a:uFill>
                <a:latin typeface="Arial"/>
                <a:ea typeface="Arial"/>
              </a:rPr>
              <a:t>&lt;numéro&gt;</a:t>
            </a:fld>
            <a:endParaRPr b="0" lang="fr-FR" sz="1800" spc="-1" strike="noStrike">
              <a:solidFill>
                <a:srgbClr val="000000"/>
              </a:solidFill>
              <a:uFill>
                <a:solidFill>
                  <a:srgbClr val="ffffff"/>
                </a:solidFill>
              </a:uFill>
              <a:latin typeface="Arial"/>
            </a:endParaRPr>
          </a:p>
        </p:txBody>
      </p:sp>
      <p:sp>
        <p:nvSpPr>
          <p:cNvPr id="226" name="CustomShape 4"/>
          <p:cNvSpPr/>
          <p:nvPr/>
        </p:nvSpPr>
        <p:spPr>
          <a:xfrm>
            <a:off x="5184720" y="685800"/>
            <a:ext cx="1948680" cy="528480"/>
          </a:xfrm>
          <a:prstGeom prst="rect">
            <a:avLst/>
          </a:prstGeom>
          <a:noFill/>
          <a:ln>
            <a:noFill/>
          </a:ln>
        </p:spPr>
        <p:style>
          <a:lnRef idx="0"/>
          <a:fillRef idx="0"/>
          <a:effectRef idx="0"/>
          <a:fontRef idx="minor"/>
        </p:style>
      </p:sp>
      <p:pic>
        <p:nvPicPr>
          <p:cNvPr id="227" name="Shape 390" descr=""/>
          <p:cNvPicPr/>
          <p:nvPr/>
        </p:nvPicPr>
        <p:blipFill>
          <a:blip r:embed="rId1"/>
          <a:stretch/>
        </p:blipFill>
        <p:spPr>
          <a:xfrm>
            <a:off x="398160" y="5140440"/>
            <a:ext cx="3367080" cy="1122480"/>
          </a:xfrm>
          <a:prstGeom prst="rect">
            <a:avLst/>
          </a:prstGeom>
          <a:ln>
            <a:noFill/>
          </a:ln>
        </p:spPr>
      </p:pic>
      <p:sp>
        <p:nvSpPr>
          <p:cNvPr id="228" name="CustomShape 5"/>
          <p:cNvSpPr/>
          <p:nvPr/>
        </p:nvSpPr>
        <p:spPr>
          <a:xfrm>
            <a:off x="3033000" y="1459080"/>
            <a:ext cx="2989440" cy="606960"/>
          </a:xfrm>
          <a:prstGeom prst="roundRect">
            <a:avLst>
              <a:gd name="adj" fmla="val 16667"/>
            </a:avLst>
          </a:prstGeom>
          <a:solidFill>
            <a:srgbClr val="fce5cd"/>
          </a:solidFill>
          <a:ln w="19080">
            <a:solidFill>
              <a:srgbClr val="000000"/>
            </a:solidFill>
            <a:round/>
          </a:ln>
        </p:spPr>
        <p:style>
          <a:lnRef idx="0"/>
          <a:fillRef idx="0"/>
          <a:effectRef idx="0"/>
          <a:fontRef idx="minor"/>
        </p:style>
        <p:txBody>
          <a:bodyPr lIns="90000" rIns="90000" tIns="91440" bIns="91440" anchor="ctr"/>
          <a:p>
            <a:pPr>
              <a:lnSpc>
                <a:spcPct val="100000"/>
              </a:lnSpc>
            </a:pPr>
            <a:endParaRPr b="0" lang="fr-FR" sz="1800" spc="-1" strike="noStrike">
              <a:solidFill>
                <a:srgbClr val="000000"/>
              </a:solidFill>
              <a:uFill>
                <a:solidFill>
                  <a:srgbClr val="ffffff"/>
                </a:solidFill>
              </a:uFill>
              <a:latin typeface="Arial"/>
            </a:endParaRPr>
          </a:p>
          <a:p>
            <a:pPr>
              <a:lnSpc>
                <a:spcPct val="100000"/>
              </a:lnSpc>
            </a:pPr>
            <a:r>
              <a:rPr b="1" lang="fr-FR" sz="1400" spc="-1" strike="noStrike">
                <a:solidFill>
                  <a:srgbClr val="000000"/>
                </a:solidFill>
                <a:uFill>
                  <a:solidFill>
                    <a:srgbClr val="ffffff"/>
                  </a:solidFill>
                </a:uFill>
                <a:latin typeface="Times New Roman"/>
                <a:ea typeface="Times New Roman"/>
              </a:rPr>
              <a:t>Telemeta = audio + metadata + web</a:t>
            </a: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p:txBody>
      </p:sp>
      <p:sp>
        <p:nvSpPr>
          <p:cNvPr id="229" name="CustomShape 6"/>
          <p:cNvSpPr/>
          <p:nvPr/>
        </p:nvSpPr>
        <p:spPr>
          <a:xfrm>
            <a:off x="4396320" y="5338440"/>
            <a:ext cx="3720600" cy="684000"/>
          </a:xfrm>
          <a:prstGeom prst="roundRect">
            <a:avLst>
              <a:gd name="adj" fmla="val 16667"/>
            </a:avLst>
          </a:prstGeom>
          <a:solidFill>
            <a:srgbClr val="fce5cd"/>
          </a:solidFill>
          <a:ln w="19080">
            <a:solidFill>
              <a:srgbClr val="000000"/>
            </a:solidFill>
            <a:round/>
          </a:ln>
        </p:spPr>
        <p:style>
          <a:lnRef idx="0"/>
          <a:fillRef idx="0"/>
          <a:effectRef idx="0"/>
          <a:fontRef idx="minor"/>
        </p:style>
        <p:txBody>
          <a:bodyPr lIns="90000" rIns="90000" tIns="91440" bIns="91440" anchor="ctr"/>
          <a:p>
            <a:pPr>
              <a:lnSpc>
                <a:spcPct val="100000"/>
              </a:lnSpc>
            </a:pPr>
            <a:r>
              <a:rPr b="1" lang="fr-FR" sz="2400" spc="-1" strike="noStrike">
                <a:solidFill>
                  <a:srgbClr val="000000"/>
                </a:solidFill>
                <a:uFill>
                  <a:solidFill>
                    <a:srgbClr val="ffffff"/>
                  </a:solidFill>
                </a:uFill>
                <a:latin typeface="Times New Roman"/>
                <a:ea typeface="Times New Roman"/>
              </a:rPr>
              <a:t>  →   </a:t>
            </a:r>
            <a:r>
              <a:rPr b="1" lang="fr-FR" sz="2400" spc="-1" strike="noStrike">
                <a:solidFill>
                  <a:srgbClr val="000000"/>
                </a:solidFill>
                <a:uFill>
                  <a:solidFill>
                    <a:srgbClr val="ffffff"/>
                  </a:solidFill>
                </a:uFill>
                <a:latin typeface="Times New Roman"/>
                <a:ea typeface="Times New Roman"/>
              </a:rPr>
              <a:t>http://telemeta.org/</a:t>
            </a:r>
            <a:endParaRPr b="0" lang="fr-FR" sz="1800" spc="-1" strike="noStrike">
              <a:solidFill>
                <a:srgbClr val="000000"/>
              </a:solidFill>
              <a:uFill>
                <a:solidFill>
                  <a:srgbClr val="ffffff"/>
                </a:solidFill>
              </a:uFill>
              <a:latin typeface="Arial"/>
            </a:endParaRPr>
          </a:p>
        </p:txBody>
      </p:sp>
    </p:spTree>
  </p:cSld>
  <p:transition spd="slow">
    <p:fade/>
  </p:transition>
  <p:timing>
    <p:tnLst>
      <p:par>
        <p:cTn id="17" dur="indefinite" restart="never" nodeType="tmRoot">
          <p:childTnLst>
            <p:seq>
              <p:cTn id="18" nodeType="mainSeq"/>
              <p:prevCondLst>
                <p:cond delay="0" evt="onPrev">
                  <p:tgtEl>
                    <p:sldTgt/>
                  </p:tgtEl>
                </p:cond>
              </p:prevCondLst>
              <p:nextCondLst>
                <p:cond delay="0"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0" name="CustomShape 1"/>
          <p:cNvSpPr/>
          <p:nvPr/>
        </p:nvSpPr>
        <p:spPr>
          <a:xfrm>
            <a:off x="0" y="0"/>
            <a:ext cx="7465680" cy="684000"/>
          </a:xfrm>
          <a:prstGeom prst="rect">
            <a:avLst/>
          </a:prstGeom>
          <a:noFill/>
          <a:ln>
            <a:noFill/>
          </a:ln>
        </p:spPr>
        <p:style>
          <a:lnRef idx="0"/>
          <a:fillRef idx="0"/>
          <a:effectRef idx="0"/>
          <a:fontRef idx="minor"/>
        </p:style>
        <p:txBody>
          <a:bodyPr lIns="90000" rIns="90000" tIns="91440" bIns="91440" anchor="ctr"/>
          <a:p>
            <a:pPr>
              <a:lnSpc>
                <a:spcPct val="100000"/>
              </a:lnSpc>
            </a:pPr>
            <a:r>
              <a:rPr b="1" lang="fr-FR" sz="2400" spc="-1" strike="noStrike">
                <a:solidFill>
                  <a:srgbClr val="3333cc"/>
                </a:solidFill>
                <a:uFill>
                  <a:solidFill>
                    <a:srgbClr val="ffffff"/>
                  </a:solidFill>
                </a:uFill>
                <a:latin typeface="Times New Roman"/>
                <a:ea typeface="Times New Roman"/>
              </a:rPr>
              <a:t>	</a:t>
            </a:r>
            <a:endParaRPr b="0" lang="fr-FR" sz="1800" spc="-1" strike="noStrike">
              <a:solidFill>
                <a:srgbClr val="000000"/>
              </a:solidFill>
              <a:uFill>
                <a:solidFill>
                  <a:srgbClr val="ffffff"/>
                </a:solidFill>
              </a:uFill>
              <a:latin typeface="Arial"/>
            </a:endParaRPr>
          </a:p>
        </p:txBody>
      </p:sp>
      <p:sp>
        <p:nvSpPr>
          <p:cNvPr id="231" name="CustomShape 2"/>
          <p:cNvSpPr/>
          <p:nvPr/>
        </p:nvSpPr>
        <p:spPr>
          <a:xfrm>
            <a:off x="399960" y="899280"/>
            <a:ext cx="8286120" cy="5741640"/>
          </a:xfrm>
          <a:prstGeom prst="rect">
            <a:avLst/>
          </a:prstGeom>
          <a:noFill/>
          <a:ln>
            <a:noFill/>
          </a:ln>
        </p:spPr>
        <p:style>
          <a:lnRef idx="0"/>
          <a:fillRef idx="0"/>
          <a:effectRef idx="0"/>
          <a:fontRef idx="minor"/>
        </p:style>
        <p:txBody>
          <a:bodyPr lIns="90000" rIns="90000" tIns="91440" bIns="91440"/>
          <a:p>
            <a:pPr indent="-216000">
              <a:lnSpc>
                <a:spcPct val="100000"/>
              </a:lnSpc>
              <a:buClr>
                <a:srgbClr val="0000ff"/>
              </a:buClr>
              <a:buFont typeface="Times New Roman"/>
              <a:buChar char="✧"/>
            </a:pPr>
            <a:r>
              <a:rPr b="1" lang="fr-FR" sz="2400" spc="-1" strike="noStrike">
                <a:solidFill>
                  <a:srgbClr val="0000ff"/>
                </a:solidFill>
                <a:uFill>
                  <a:solidFill>
                    <a:srgbClr val="ffffff"/>
                  </a:solidFill>
                </a:uFill>
                <a:latin typeface="Times New Roman"/>
                <a:ea typeface="Times New Roman"/>
              </a:rPr>
              <a:t>Timeside</a:t>
            </a:r>
            <a:r>
              <a:rPr b="0" lang="fr-FR" sz="2400" spc="-1" strike="noStrike">
                <a:solidFill>
                  <a:srgbClr val="0000ff"/>
                </a:solidFill>
                <a:uFill>
                  <a:solidFill>
                    <a:srgbClr val="ffffff"/>
                  </a:solidFill>
                </a:uFill>
                <a:latin typeface="Times New Roman"/>
                <a:ea typeface="Times New Roman"/>
              </a:rPr>
              <a:t>, un moteur d’analyse et de calcul audio</a:t>
            </a:r>
            <a:endParaRPr b="0" lang="fr-FR" sz="1800" spc="-1" strike="noStrike">
              <a:solidFill>
                <a:srgbClr val="000000"/>
              </a:solidFill>
              <a:uFill>
                <a:solidFill>
                  <a:srgbClr val="ffffff"/>
                </a:solidFill>
              </a:uFill>
              <a:latin typeface="Arial"/>
            </a:endParaRPr>
          </a:p>
        </p:txBody>
      </p:sp>
      <p:sp>
        <p:nvSpPr>
          <p:cNvPr id="232" name="CustomShape 3"/>
          <p:cNvSpPr/>
          <p:nvPr/>
        </p:nvSpPr>
        <p:spPr>
          <a:xfrm>
            <a:off x="7783560" y="6370560"/>
            <a:ext cx="1295280" cy="455400"/>
          </a:xfrm>
          <a:prstGeom prst="rect">
            <a:avLst/>
          </a:prstGeom>
          <a:noFill/>
          <a:ln>
            <a:noFill/>
          </a:ln>
        </p:spPr>
        <p:style>
          <a:lnRef idx="0"/>
          <a:fillRef idx="0"/>
          <a:effectRef idx="0"/>
          <a:fontRef idx="minor"/>
        </p:style>
        <p:txBody>
          <a:bodyPr lIns="90000" rIns="90000" tIns="91440" bIns="91440" anchor="ctr"/>
          <a:p>
            <a:pPr>
              <a:lnSpc>
                <a:spcPct val="100000"/>
              </a:lnSpc>
            </a:pPr>
            <a:fld id="{5D6503F1-5798-43B7-9B73-924532C6FD25}" type="slidenum">
              <a:rPr b="0" lang="fr-FR" sz="1400" spc="-1" strike="noStrike">
                <a:solidFill>
                  <a:srgbClr val="000000"/>
                </a:solidFill>
                <a:uFill>
                  <a:solidFill>
                    <a:srgbClr val="ffffff"/>
                  </a:solidFill>
                </a:uFill>
                <a:latin typeface="Arial"/>
                <a:ea typeface="Arial"/>
              </a:rPr>
              <a:t>&lt;numéro&gt;</a:t>
            </a:fld>
            <a:endParaRPr b="0" lang="fr-FR" sz="1800" spc="-1" strike="noStrike">
              <a:solidFill>
                <a:srgbClr val="000000"/>
              </a:solidFill>
              <a:uFill>
                <a:solidFill>
                  <a:srgbClr val="ffffff"/>
                </a:solidFill>
              </a:uFill>
              <a:latin typeface="Arial"/>
            </a:endParaRPr>
          </a:p>
        </p:txBody>
      </p:sp>
      <p:sp>
        <p:nvSpPr>
          <p:cNvPr id="233" name="CustomShape 4"/>
          <p:cNvSpPr/>
          <p:nvPr/>
        </p:nvSpPr>
        <p:spPr>
          <a:xfrm>
            <a:off x="885600" y="4891680"/>
            <a:ext cx="7646760" cy="1197720"/>
          </a:xfrm>
          <a:prstGeom prst="roundRect">
            <a:avLst>
              <a:gd name="adj" fmla="val 16667"/>
            </a:avLst>
          </a:prstGeom>
          <a:solidFill>
            <a:srgbClr val="fce5cd"/>
          </a:solidFill>
          <a:ln w="19080">
            <a:solidFill>
              <a:srgbClr val="000000"/>
            </a:solidFill>
            <a:round/>
          </a:ln>
        </p:spPr>
        <p:style>
          <a:lnRef idx="0"/>
          <a:fillRef idx="0"/>
          <a:effectRef idx="0"/>
          <a:fontRef idx="minor"/>
        </p:style>
        <p:txBody>
          <a:bodyPr lIns="90000" rIns="90000" tIns="91440" bIns="91440" anchor="ctr"/>
          <a:p>
            <a:pPr>
              <a:lnSpc>
                <a:spcPct val="100000"/>
              </a:lnSpc>
            </a:pPr>
            <a:r>
              <a:rPr b="1" lang="fr-FR" sz="2400" spc="-1" strike="noStrike">
                <a:solidFill>
                  <a:srgbClr val="000000"/>
                </a:solidFill>
                <a:uFill>
                  <a:solidFill>
                    <a:srgbClr val="ffffff"/>
                  </a:solidFill>
                </a:uFill>
                <a:latin typeface="Times New Roman"/>
                <a:ea typeface="Times New Roman"/>
              </a:rPr>
              <a:t>TimeSide = web audio + signal processing + audio visualization + Music Information retrieval</a:t>
            </a: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p:txBody>
      </p:sp>
      <p:pic>
        <p:nvPicPr>
          <p:cNvPr id="234" name="Shape 430" descr=""/>
          <p:cNvPicPr/>
          <p:nvPr/>
        </p:nvPicPr>
        <p:blipFill>
          <a:blip r:embed="rId1"/>
          <a:stretch/>
        </p:blipFill>
        <p:spPr>
          <a:xfrm>
            <a:off x="1109160" y="1987200"/>
            <a:ext cx="7121880" cy="2245320"/>
          </a:xfrm>
          <a:prstGeom prst="rect">
            <a:avLst/>
          </a:prstGeom>
          <a:ln>
            <a:noFill/>
          </a:ln>
        </p:spPr>
      </p:pic>
      <p:sp>
        <p:nvSpPr>
          <p:cNvPr id="235" name="CustomShape 5"/>
          <p:cNvSpPr/>
          <p:nvPr/>
        </p:nvSpPr>
        <p:spPr>
          <a:xfrm>
            <a:off x="0" y="18000"/>
            <a:ext cx="7465680" cy="684000"/>
          </a:xfrm>
          <a:prstGeom prst="rect">
            <a:avLst/>
          </a:prstGeom>
          <a:noFill/>
          <a:ln>
            <a:noFill/>
          </a:ln>
        </p:spPr>
        <p:style>
          <a:lnRef idx="0"/>
          <a:fillRef idx="0"/>
          <a:effectRef idx="0"/>
          <a:fontRef idx="minor"/>
        </p:style>
        <p:txBody>
          <a:bodyPr lIns="90000" rIns="90000" tIns="91440" bIns="91440" anchor="ctr"/>
          <a:p>
            <a:pPr>
              <a:lnSpc>
                <a:spcPct val="100000"/>
              </a:lnSpc>
            </a:pPr>
            <a:r>
              <a:rPr b="1" lang="fr-FR" sz="2400" spc="-1" strike="noStrike">
                <a:solidFill>
                  <a:srgbClr val="3333cc"/>
                </a:solidFill>
                <a:uFill>
                  <a:solidFill>
                    <a:srgbClr val="ffffff"/>
                  </a:solidFill>
                </a:uFill>
                <a:latin typeface="Times New Roman"/>
                <a:ea typeface="Times New Roman"/>
              </a:rPr>
              <a:t> </a:t>
            </a:r>
            <a:r>
              <a:rPr b="1" lang="fr-FR" sz="2400" spc="-1" strike="noStrike">
                <a:solidFill>
                  <a:srgbClr val="3333cc"/>
                </a:solidFill>
                <a:uFill>
                  <a:solidFill>
                    <a:srgbClr val="ffffff"/>
                  </a:solidFill>
                </a:uFill>
                <a:latin typeface="Times New Roman"/>
                <a:ea typeface="Times New Roman"/>
              </a:rPr>
              <a:t>	</a:t>
            </a:r>
            <a:r>
              <a:rPr b="1" lang="fr-FR" sz="2400" spc="-1" strike="noStrike">
                <a:solidFill>
                  <a:srgbClr val="3333cc"/>
                </a:solidFill>
                <a:uFill>
                  <a:solidFill>
                    <a:srgbClr val="ffffff"/>
                  </a:solidFill>
                </a:uFill>
                <a:latin typeface="Times New Roman"/>
                <a:ea typeface="Times New Roman"/>
              </a:rPr>
              <a:t>3. Les outils existants: Telemeta</a:t>
            </a:r>
            <a:endParaRPr b="0" lang="fr-FR" sz="1800" spc="-1" strike="noStrike">
              <a:solidFill>
                <a:srgbClr val="000000"/>
              </a:solidFill>
              <a:uFill>
                <a:solidFill>
                  <a:srgbClr val="ffffff"/>
                </a:solidFill>
              </a:uFill>
              <a:latin typeface="Arial"/>
            </a:endParaRPr>
          </a:p>
        </p:txBody>
      </p:sp>
    </p:spTree>
  </p:cSld>
  <p:transition spd="slow">
    <p:fade/>
  </p:transition>
  <p:timing>
    <p:tnLst>
      <p:par>
        <p:cTn id="19" dur="indefinite" restart="never" nodeType="tmRoot">
          <p:childTnLst>
            <p:seq>
              <p:cTn id="20" nodeType="mainSeq"/>
              <p:prevCondLst>
                <p:cond delay="0" evt="onPrev">
                  <p:tgtEl>
                    <p:sldTgt/>
                  </p:tgtEl>
                </p:cond>
              </p:prevCondLst>
              <p:nextCondLst>
                <p:cond delay="0" evt="onNext">
                  <p:tgtEl>
                    <p:sldTgt/>
                  </p:tgtEl>
                </p:cond>
              </p:nextCondLst>
            </p:seq>
          </p:childTnLst>
        </p:cTn>
      </p:par>
    </p:tnLst>
  </p:timing>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6" name="CustomShape 1"/>
          <p:cNvSpPr/>
          <p:nvPr/>
        </p:nvSpPr>
        <p:spPr>
          <a:xfrm>
            <a:off x="7783560" y="6370560"/>
            <a:ext cx="1295280" cy="455400"/>
          </a:xfrm>
          <a:prstGeom prst="rect">
            <a:avLst/>
          </a:prstGeom>
          <a:noFill/>
          <a:ln>
            <a:noFill/>
          </a:ln>
        </p:spPr>
        <p:style>
          <a:lnRef idx="0"/>
          <a:fillRef idx="0"/>
          <a:effectRef idx="0"/>
          <a:fontRef idx="minor"/>
        </p:style>
        <p:txBody>
          <a:bodyPr lIns="90000" rIns="90000" tIns="91440" bIns="91440" anchor="ctr"/>
          <a:p>
            <a:pPr>
              <a:lnSpc>
                <a:spcPct val="100000"/>
              </a:lnSpc>
            </a:pPr>
            <a:fld id="{A5C7AB0B-876E-4D59-BFD8-E1E1F676A92F}" type="slidenum">
              <a:rPr b="0" lang="fr-FR" sz="1400" spc="-1" strike="noStrike">
                <a:solidFill>
                  <a:srgbClr val="000000"/>
                </a:solidFill>
                <a:uFill>
                  <a:solidFill>
                    <a:srgbClr val="ffffff"/>
                  </a:solidFill>
                </a:uFill>
                <a:latin typeface="Arial"/>
                <a:ea typeface="Arial"/>
              </a:rPr>
              <a:t>&lt;numéro&gt;</a:t>
            </a:fld>
            <a:endParaRPr b="0" lang="fr-FR" sz="1800" spc="-1" strike="noStrike">
              <a:solidFill>
                <a:srgbClr val="000000"/>
              </a:solidFill>
              <a:uFill>
                <a:solidFill>
                  <a:srgbClr val="ffffff"/>
                </a:solidFill>
              </a:uFill>
              <a:latin typeface="Arial"/>
            </a:endParaRPr>
          </a:p>
        </p:txBody>
      </p:sp>
      <p:pic>
        <p:nvPicPr>
          <p:cNvPr id="237" name="Shape 239" descr=""/>
          <p:cNvPicPr/>
          <p:nvPr/>
        </p:nvPicPr>
        <p:blipFill>
          <a:blip r:embed="rId1"/>
          <a:stretch/>
        </p:blipFill>
        <p:spPr>
          <a:xfrm>
            <a:off x="192240" y="1062000"/>
            <a:ext cx="4248720" cy="3426480"/>
          </a:xfrm>
          <a:prstGeom prst="rect">
            <a:avLst/>
          </a:prstGeom>
          <a:ln w="9360">
            <a:solidFill>
              <a:srgbClr val="4a86e8"/>
            </a:solidFill>
            <a:round/>
          </a:ln>
        </p:spPr>
      </p:pic>
      <p:sp>
        <p:nvSpPr>
          <p:cNvPr id="238" name="CustomShape 2"/>
          <p:cNvSpPr/>
          <p:nvPr/>
        </p:nvSpPr>
        <p:spPr>
          <a:xfrm>
            <a:off x="5351400" y="1122120"/>
            <a:ext cx="3165480" cy="1078560"/>
          </a:xfrm>
          <a:prstGeom prst="rect">
            <a:avLst/>
          </a:prstGeom>
          <a:noFill/>
          <a:ln>
            <a:noFill/>
          </a:ln>
        </p:spPr>
        <p:style>
          <a:lnRef idx="0"/>
          <a:fillRef idx="0"/>
          <a:effectRef idx="0"/>
          <a:fontRef idx="minor"/>
        </p:style>
        <p:txBody>
          <a:bodyPr lIns="90000" rIns="90000" tIns="91440" bIns="91440"/>
          <a:p>
            <a:pPr algn="ctr">
              <a:lnSpc>
                <a:spcPct val="100000"/>
              </a:lnSpc>
            </a:pPr>
            <a:r>
              <a:rPr b="0" lang="fr-FR" sz="1800" spc="-1" strike="noStrike">
                <a:solidFill>
                  <a:srgbClr val="4a86e8"/>
                </a:solidFill>
                <a:uFill>
                  <a:solidFill>
                    <a:srgbClr val="ffffff"/>
                  </a:solidFill>
                </a:uFill>
                <a:latin typeface="Times New Roman"/>
                <a:ea typeface="Times New Roman"/>
              </a:rPr>
              <a:t>Une plate-forme web pour partager les données de la recherche depuis 2011</a:t>
            </a:r>
            <a:endParaRPr b="0" lang="fr-FR" sz="1800" spc="-1" strike="noStrike">
              <a:solidFill>
                <a:srgbClr val="000000"/>
              </a:solidFill>
              <a:uFill>
                <a:solidFill>
                  <a:srgbClr val="ffffff"/>
                </a:solidFill>
              </a:uFill>
              <a:latin typeface="Arial"/>
            </a:endParaRPr>
          </a:p>
        </p:txBody>
      </p:sp>
      <p:pic>
        <p:nvPicPr>
          <p:cNvPr id="239" name="Image 1" descr=""/>
          <p:cNvPicPr/>
          <p:nvPr/>
        </p:nvPicPr>
        <p:blipFill>
          <a:blip r:embed="rId2"/>
          <a:stretch/>
        </p:blipFill>
        <p:spPr>
          <a:xfrm>
            <a:off x="4943520" y="3060720"/>
            <a:ext cx="3969000" cy="2857680"/>
          </a:xfrm>
          <a:prstGeom prst="rect">
            <a:avLst/>
          </a:prstGeom>
          <a:ln>
            <a:noFill/>
          </a:ln>
        </p:spPr>
      </p:pic>
      <p:sp>
        <p:nvSpPr>
          <p:cNvPr id="240" name="CustomShape 3"/>
          <p:cNvSpPr/>
          <p:nvPr/>
        </p:nvSpPr>
        <p:spPr>
          <a:xfrm>
            <a:off x="665280" y="5223600"/>
            <a:ext cx="3765600" cy="575640"/>
          </a:xfrm>
          <a:prstGeom prst="rect">
            <a:avLst/>
          </a:prstGeom>
          <a:noFill/>
          <a:ln>
            <a:noFill/>
          </a:ln>
        </p:spPr>
        <p:style>
          <a:lnRef idx="0"/>
          <a:fillRef idx="0"/>
          <a:effectRef idx="0"/>
          <a:fontRef idx="minor"/>
        </p:style>
        <p:txBody>
          <a:bodyPr wrap="none" lIns="90000" rIns="90000" tIns="45000" bIns="45000"/>
          <a:p>
            <a:pPr algn="ctr">
              <a:lnSpc>
                <a:spcPct val="100000"/>
              </a:lnSpc>
            </a:pPr>
            <a:r>
              <a:rPr b="0" lang="fr-FR" sz="1600" spc="-1" strike="noStrike">
                <a:solidFill>
                  <a:srgbClr val="3366ff"/>
                </a:solidFill>
                <a:uFill>
                  <a:solidFill>
                    <a:srgbClr val="ffffff"/>
                  </a:solidFill>
                </a:uFill>
                <a:latin typeface="Times New Roman"/>
                <a:ea typeface="Arial"/>
              </a:rPr>
              <a:t>Une base de données avec les </a:t>
            </a:r>
            <a:r>
              <a:rPr b="1" lang="fr-FR" sz="1600" spc="-1" strike="noStrike">
                <a:solidFill>
                  <a:srgbClr val="3366ff"/>
                </a:solidFill>
                <a:uFill>
                  <a:solidFill>
                    <a:srgbClr val="ffffff"/>
                  </a:solidFill>
                </a:uFill>
                <a:latin typeface="Times New Roman"/>
                <a:ea typeface="Arial"/>
              </a:rPr>
              <a:t>métadonnées</a:t>
            </a:r>
            <a:endParaRPr b="0" lang="fr-FR" sz="1800" spc="-1" strike="noStrike">
              <a:solidFill>
                <a:srgbClr val="000000"/>
              </a:solidFill>
              <a:uFill>
                <a:solidFill>
                  <a:srgbClr val="ffffff"/>
                </a:solidFill>
              </a:uFill>
              <a:latin typeface="Arial"/>
            </a:endParaRPr>
          </a:p>
          <a:p>
            <a:pPr algn="ctr">
              <a:lnSpc>
                <a:spcPct val="100000"/>
              </a:lnSpc>
            </a:pPr>
            <a:r>
              <a:rPr b="0" lang="fr-FR" sz="1600" spc="-1" strike="noStrike">
                <a:solidFill>
                  <a:srgbClr val="3366ff"/>
                </a:solidFill>
                <a:uFill>
                  <a:solidFill>
                    <a:srgbClr val="ffffff"/>
                  </a:solidFill>
                </a:uFill>
                <a:latin typeface="Times New Roman"/>
                <a:ea typeface="Arial"/>
              </a:rPr>
              <a:t> </a:t>
            </a:r>
            <a:r>
              <a:rPr b="0" lang="fr-FR" sz="1600" spc="-1" strike="noStrike">
                <a:solidFill>
                  <a:srgbClr val="3366ff"/>
                </a:solidFill>
                <a:uFill>
                  <a:solidFill>
                    <a:srgbClr val="ffffff"/>
                  </a:solidFill>
                </a:uFill>
                <a:latin typeface="Times New Roman"/>
                <a:ea typeface="Arial"/>
              </a:rPr>
              <a:t>et les </a:t>
            </a:r>
            <a:r>
              <a:rPr b="1" lang="fr-FR" sz="1600" spc="-1" strike="noStrike">
                <a:solidFill>
                  <a:srgbClr val="3366ff"/>
                </a:solidFill>
                <a:uFill>
                  <a:solidFill>
                    <a:srgbClr val="ffffff"/>
                  </a:solidFill>
                </a:uFill>
                <a:latin typeface="Times New Roman"/>
                <a:ea typeface="Arial"/>
              </a:rPr>
              <a:t>contenus</a:t>
            </a:r>
            <a:r>
              <a:rPr b="0" lang="fr-FR" sz="1600" spc="-1" strike="noStrike">
                <a:solidFill>
                  <a:srgbClr val="3366ff"/>
                </a:solidFill>
                <a:uFill>
                  <a:solidFill>
                    <a:srgbClr val="ffffff"/>
                  </a:solidFill>
                </a:uFill>
                <a:latin typeface="Times New Roman"/>
                <a:ea typeface="Arial"/>
              </a:rPr>
              <a:t> audiovisuel </a:t>
            </a:r>
            <a:endParaRPr b="0" lang="fr-FR" sz="1800" spc="-1" strike="noStrike">
              <a:solidFill>
                <a:srgbClr val="000000"/>
              </a:solidFill>
              <a:uFill>
                <a:solidFill>
                  <a:srgbClr val="ffffff"/>
                </a:solidFill>
              </a:uFill>
              <a:latin typeface="Arial"/>
            </a:endParaRPr>
          </a:p>
        </p:txBody>
      </p:sp>
      <p:sp>
        <p:nvSpPr>
          <p:cNvPr id="241" name="CustomShape 4"/>
          <p:cNvSpPr/>
          <p:nvPr/>
        </p:nvSpPr>
        <p:spPr>
          <a:xfrm>
            <a:off x="0" y="18000"/>
            <a:ext cx="7465680" cy="684000"/>
          </a:xfrm>
          <a:prstGeom prst="rect">
            <a:avLst/>
          </a:prstGeom>
          <a:noFill/>
          <a:ln>
            <a:noFill/>
          </a:ln>
        </p:spPr>
        <p:style>
          <a:lnRef idx="0"/>
          <a:fillRef idx="0"/>
          <a:effectRef idx="0"/>
          <a:fontRef idx="minor"/>
        </p:style>
        <p:txBody>
          <a:bodyPr lIns="90000" rIns="90000" tIns="91440" bIns="91440" anchor="ctr"/>
          <a:p>
            <a:pPr>
              <a:lnSpc>
                <a:spcPct val="100000"/>
              </a:lnSpc>
            </a:pPr>
            <a:r>
              <a:rPr b="1" lang="fr-FR" sz="2400" spc="-1" strike="noStrike">
                <a:solidFill>
                  <a:srgbClr val="3333cc"/>
                </a:solidFill>
                <a:uFill>
                  <a:solidFill>
                    <a:srgbClr val="ffffff"/>
                  </a:solidFill>
                </a:uFill>
                <a:latin typeface="Times New Roman"/>
                <a:ea typeface="Times New Roman"/>
              </a:rPr>
              <a:t> </a:t>
            </a:r>
            <a:r>
              <a:rPr b="1" lang="fr-FR" sz="2400" spc="-1" strike="noStrike">
                <a:solidFill>
                  <a:srgbClr val="3333cc"/>
                </a:solidFill>
                <a:uFill>
                  <a:solidFill>
                    <a:srgbClr val="ffffff"/>
                  </a:solidFill>
                </a:uFill>
                <a:latin typeface="Times New Roman"/>
                <a:ea typeface="Times New Roman"/>
              </a:rPr>
              <a:t>	</a:t>
            </a:r>
            <a:r>
              <a:rPr b="1" lang="fr-FR" sz="2400" spc="-1" strike="noStrike">
                <a:solidFill>
                  <a:srgbClr val="3333cc"/>
                </a:solidFill>
                <a:uFill>
                  <a:solidFill>
                    <a:srgbClr val="ffffff"/>
                  </a:solidFill>
                </a:uFill>
                <a:latin typeface="Times New Roman"/>
                <a:ea typeface="Times New Roman"/>
              </a:rPr>
              <a:t>3. Les outils existants: Telemeta</a:t>
            </a:r>
            <a:endParaRPr b="0" lang="fr-FR" sz="1800" spc="-1" strike="noStrike">
              <a:solidFill>
                <a:srgbClr val="000000"/>
              </a:solidFill>
              <a:uFill>
                <a:solidFill>
                  <a:srgbClr val="ffffff"/>
                </a:solidFill>
              </a:uFill>
              <a:latin typeface="Arial"/>
            </a:endParaRPr>
          </a:p>
        </p:txBody>
      </p:sp>
    </p:spTree>
  </p:cSld>
  <p:transition spd="slow">
    <p:fade/>
  </p:transition>
  <p:timing>
    <p:tnLst>
      <p:par>
        <p:cTn id="21" dur="indefinite" restart="never" nodeType="tmRoot">
          <p:childTnLst>
            <p:seq>
              <p:cTn id="22" nodeType="mainSeq"/>
              <p:prevCondLst>
                <p:cond delay="0" evt="onPrev">
                  <p:tgtEl>
                    <p:sldTgt/>
                  </p:tgtEl>
                </p:cond>
              </p:prevCondLst>
              <p:nextCondLst>
                <p:cond delay="0"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7707</TotalTime>
  <Application>LibreOffice/5.2.6.2$Linux_X86_64 LibreOffice_project/20m0$Build-2</Application>
  <Words>4870</Words>
  <Paragraphs>921</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dc:description/>
  <dc:language>fr-FR</dc:language>
  <cp:lastModifiedBy>Guillaume Pellerin</cp:lastModifiedBy>
  <dcterms:modified xsi:type="dcterms:W3CDTF">2017-05-22T10:41:45Z</dcterms:modified>
  <cp:revision>70</cp:revision>
  <dc:subject/>
  <dc:title>Présentation PowerPoint</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14.0000</vt:lpwstr>
  </property>
  <property fmtid="{D5CDD505-2E9C-101B-9397-08002B2CF9AE}" pid="3" name="HiddenSlides">
    <vt:i4>0</vt:i4>
  </property>
  <property fmtid="{D5CDD505-2E9C-101B-9397-08002B2CF9AE}" pid="4" name="HyperlinksChanged">
    <vt:bool>0</vt:bool>
  </property>
  <property fmtid="{D5CDD505-2E9C-101B-9397-08002B2CF9AE}" pid="5" name="LinksUpToDate">
    <vt:bool>0</vt:bool>
  </property>
  <property fmtid="{D5CDD505-2E9C-101B-9397-08002B2CF9AE}" pid="6" name="MMClips">
    <vt:i4>11</vt:i4>
  </property>
  <property fmtid="{D5CDD505-2E9C-101B-9397-08002B2CF9AE}" pid="7" name="Notes">
    <vt:i4>36</vt:i4>
  </property>
  <property fmtid="{D5CDD505-2E9C-101B-9397-08002B2CF9AE}" pid="8" name="PresentationFormat">
    <vt:lpwstr>Présentation à l'écran (4:3)</vt:lpwstr>
  </property>
  <property fmtid="{D5CDD505-2E9C-101B-9397-08002B2CF9AE}" pid="9" name="ScaleCrop">
    <vt:bool>0</vt:bool>
  </property>
  <property fmtid="{D5CDD505-2E9C-101B-9397-08002B2CF9AE}" pid="10" name="ShareDoc">
    <vt:bool>0</vt:bool>
  </property>
  <property fmtid="{D5CDD505-2E9C-101B-9397-08002B2CF9AE}" pid="11" name="Slides">
    <vt:i4>39</vt:i4>
  </property>
</Properties>
</file>